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59" r:id="rId4"/>
    <p:sldId id="279" r:id="rId5"/>
    <p:sldId id="266" r:id="rId6"/>
    <p:sldId id="273" r:id="rId7"/>
    <p:sldId id="274" r:id="rId8"/>
    <p:sldId id="281" r:id="rId9"/>
    <p:sldId id="275" r:id="rId10"/>
    <p:sldId id="288" r:id="rId11"/>
    <p:sldId id="292" r:id="rId12"/>
    <p:sldId id="286" r:id="rId13"/>
    <p:sldId id="277" r:id="rId14"/>
    <p:sldId id="268" r:id="rId15"/>
    <p:sldId id="282" r:id="rId16"/>
    <p:sldId id="285" r:id="rId17"/>
    <p:sldId id="289" r:id="rId18"/>
    <p:sldId id="290" r:id="rId19"/>
    <p:sldId id="283" r:id="rId20"/>
    <p:sldId id="291" r:id="rId21"/>
    <p:sldId id="27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BBAA"/>
    <a:srgbClr val="01B6E1"/>
    <a:srgbClr val="007996"/>
    <a:srgbClr val="E70B35"/>
    <a:srgbClr val="F08684"/>
    <a:srgbClr val="FAF4C0"/>
    <a:srgbClr val="557CF9"/>
    <a:srgbClr val="0F1D4A"/>
    <a:srgbClr val="849FFB"/>
    <a:srgbClr val="F2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8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95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26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01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34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46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47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49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04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73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66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2023-06-15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91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625899" y="3101318"/>
            <a:ext cx="6940202" cy="655364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4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   여행 발자국 프로젝트</a:t>
            </a:r>
            <a:endParaRPr lang="ko-KR" altLang="en-US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2836569" y="3238531"/>
            <a:ext cx="399463" cy="380935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755665" y="3100244"/>
            <a:ext cx="1810436" cy="655364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발가락팀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30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Use case</a:t>
            </a:r>
            <a:endParaRPr lang="ko-KR" altLang="en-US" sz="20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도표, 라인, 그래프이(가) 표시된 사진&#10;&#10;자동 생성된 설명">
            <a:extLst>
              <a:ext uri="{FF2B5EF4-FFF2-40B4-BE49-F238E27FC236}">
                <a16:creationId xmlns:a16="http://schemas.microsoft.com/office/drawing/2014/main" id="{2584D232-84EA-D449-C5B6-9E4900FEF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80" y="1422400"/>
            <a:ext cx="11585378" cy="486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930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Use case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 descr="도표, 원, 라인이(가) 표시된 사진&#10;&#10;자동 생성된 설명">
            <a:extLst>
              <a:ext uri="{FF2B5EF4-FFF2-40B4-BE49-F238E27FC236}">
                <a16:creationId xmlns:a16="http://schemas.microsoft.com/office/drawing/2014/main" id="{F1256008-255C-55B3-9584-58FE452341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45" y="1763419"/>
            <a:ext cx="11354913" cy="451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58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2370" y="1013730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A1291E-1C65-4153-E2DB-E08CD941BFEC}"/>
              </a:ext>
            </a:extLst>
          </p:cNvPr>
          <p:cNvSpPr/>
          <p:nvPr/>
        </p:nvSpPr>
        <p:spPr>
          <a:xfrm>
            <a:off x="5166322" y="1293293"/>
            <a:ext cx="1847850" cy="962025"/>
          </a:xfrm>
          <a:prstGeom prst="round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메인 화면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D99788-B3ED-7BD9-35EB-F60AB6A745BD}"/>
              </a:ext>
            </a:extLst>
          </p:cNvPr>
          <p:cNvSpPr/>
          <p:nvPr/>
        </p:nvSpPr>
        <p:spPr>
          <a:xfrm>
            <a:off x="1833350" y="2671615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지도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521ECD-7413-DB75-2B05-339C505FFA5A}"/>
              </a:ext>
            </a:extLst>
          </p:cNvPr>
          <p:cNvSpPr/>
          <p:nvPr/>
        </p:nvSpPr>
        <p:spPr>
          <a:xfrm rot="10800000" flipV="1">
            <a:off x="1281197" y="4357731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발자국식당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06CF882-C02F-7580-E7EA-670824652B00}"/>
              </a:ext>
            </a:extLst>
          </p:cNvPr>
          <p:cNvSpPr/>
          <p:nvPr/>
        </p:nvSpPr>
        <p:spPr>
          <a:xfrm rot="10800000" flipV="1">
            <a:off x="907798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02DABF4-BB45-92C7-127F-4D1716C7B41A}"/>
              </a:ext>
            </a:extLst>
          </p:cNvPr>
          <p:cNvSpPr/>
          <p:nvPr/>
        </p:nvSpPr>
        <p:spPr>
          <a:xfrm rot="10800000" flipV="1">
            <a:off x="2130339" y="5975784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954CD53D-21FB-119A-51F9-D59A57DFD03E}"/>
              </a:ext>
            </a:extLst>
          </p:cNvPr>
          <p:cNvSpPr/>
          <p:nvPr/>
        </p:nvSpPr>
        <p:spPr>
          <a:xfrm>
            <a:off x="8766665" y="2693520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A64F561-217A-9E44-152A-5893955ECABD}"/>
              </a:ext>
            </a:extLst>
          </p:cNvPr>
          <p:cNvSpPr/>
          <p:nvPr/>
        </p:nvSpPr>
        <p:spPr>
          <a:xfrm>
            <a:off x="8768992" y="3783080"/>
            <a:ext cx="1847850" cy="587647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나의 글 관리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34212EE-4BA7-70A8-2E51-80900A991E7C}"/>
              </a:ext>
            </a:extLst>
          </p:cNvPr>
          <p:cNvSpPr/>
          <p:nvPr/>
        </p:nvSpPr>
        <p:spPr>
          <a:xfrm>
            <a:off x="8102812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수정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40985FE-5213-F7E1-A5D2-7315EC95250A}"/>
              </a:ext>
            </a:extLst>
          </p:cNvPr>
          <p:cNvSpPr/>
          <p:nvPr/>
        </p:nvSpPr>
        <p:spPr>
          <a:xfrm>
            <a:off x="10022221" y="5376399"/>
            <a:ext cx="1234872" cy="39271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 삭제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C87B4D6-D0F1-9506-7086-DCF297E8E032}"/>
              </a:ext>
            </a:extLst>
          </p:cNvPr>
          <p:cNvCxnSpPr>
            <a:cxnSpLocks/>
          </p:cNvCxnSpPr>
          <p:nvPr/>
        </p:nvCxnSpPr>
        <p:spPr>
          <a:xfrm>
            <a:off x="5810250" y="223343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A7728F21-1195-3E7F-E79E-024B267A04EA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215613" y="796980"/>
            <a:ext cx="416297" cy="33329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D8211D8-550B-F5C1-695B-CCBBFC1B8C66}"/>
              </a:ext>
            </a:extLst>
          </p:cNvPr>
          <p:cNvCxnSpPr>
            <a:cxnSpLocks/>
            <a:stCxn id="2" idx="2"/>
            <a:endCxn id="25" idx="0"/>
          </p:cNvCxnSpPr>
          <p:nvPr/>
        </p:nvCxnSpPr>
        <p:spPr>
          <a:xfrm rot="16200000" flipH="1">
            <a:off x="7671317" y="674247"/>
            <a:ext cx="438202" cy="36003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4489F6A-3C16-36C5-FA57-FB540C43C3BD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1817288" y="3417743"/>
            <a:ext cx="1098469" cy="781507"/>
          </a:xfrm>
          <a:prstGeom prst="bentConnector3">
            <a:avLst>
              <a:gd name="adj1" fmla="val 236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7638518-2691-CF54-E6FD-6124D06CC3DE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 rot="16200000" flipH="1">
            <a:off x="9440797" y="3530959"/>
            <a:ext cx="501913" cy="23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1C14FDBC-AAB4-C89A-CB3B-11D44063C6AE}"/>
              </a:ext>
            </a:extLst>
          </p:cNvPr>
          <p:cNvCxnSpPr>
            <a:cxnSpLocks/>
            <a:stCxn id="10" idx="2"/>
            <a:endCxn id="17" idx="0"/>
          </p:cNvCxnSpPr>
          <p:nvPr/>
        </p:nvCxnSpPr>
        <p:spPr>
          <a:xfrm rot="16200000" flipH="1">
            <a:off x="1734912" y="5040356"/>
            <a:ext cx="1176283" cy="6945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7DD398D-D78D-B2FD-CD58-ACC8FF49B3C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5400000">
            <a:off x="1123642" y="5123657"/>
            <a:ext cx="1176283" cy="5279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BA304BB-5362-34FB-34F6-7A2A8B8AC6E7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rot="5400000">
            <a:off x="8703747" y="4387229"/>
            <a:ext cx="1005672" cy="9726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F98C7424-7AAA-0FE4-3405-8FF6E86919E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rot="16200000" flipH="1">
            <a:off x="9663451" y="4400193"/>
            <a:ext cx="1005672" cy="9467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35B1735-1EA7-D101-772F-FE8906D27699}"/>
              </a:ext>
            </a:extLst>
          </p:cNvPr>
          <p:cNvSpPr/>
          <p:nvPr/>
        </p:nvSpPr>
        <p:spPr>
          <a:xfrm>
            <a:off x="2647864" y="3792400"/>
            <a:ext cx="1317863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발자국</a:t>
            </a:r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E79CA43B-6A70-DB5B-0021-B1E9DF6D4417}"/>
              </a:ext>
            </a:extLst>
          </p:cNvPr>
          <p:cNvCxnSpPr>
            <a:cxnSpLocks/>
            <a:stCxn id="16" idx="2"/>
            <a:endCxn id="199" idx="0"/>
          </p:cNvCxnSpPr>
          <p:nvPr/>
        </p:nvCxnSpPr>
        <p:spPr>
          <a:xfrm rot="16200000" flipH="1">
            <a:off x="3548181" y="3970116"/>
            <a:ext cx="1760679" cy="22434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C7A22AD-459B-DD85-E037-095F78B38599}"/>
              </a:ext>
            </a:extLst>
          </p:cNvPr>
          <p:cNvCxnSpPr>
            <a:cxnSpLocks/>
            <a:stCxn id="3" idx="2"/>
            <a:endCxn id="57" idx="0"/>
          </p:cNvCxnSpPr>
          <p:nvPr/>
        </p:nvCxnSpPr>
        <p:spPr>
          <a:xfrm rot="5400000">
            <a:off x="1627503" y="2654736"/>
            <a:ext cx="525247" cy="17342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2F2BD33-B0C1-1CC2-3DFD-8CF9CE8C7261}"/>
              </a:ext>
            </a:extLst>
          </p:cNvPr>
          <p:cNvSpPr/>
          <p:nvPr/>
        </p:nvSpPr>
        <p:spPr>
          <a:xfrm rot="10800000" flipV="1">
            <a:off x="328405" y="3784509"/>
            <a:ext cx="1389142" cy="441770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축제</a:t>
            </a: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EAABA034-2B80-2AAE-BC72-C8528769D165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rot="16200000" flipH="1">
            <a:off x="2765466" y="3251070"/>
            <a:ext cx="533138" cy="5495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1D5370F-EFB4-62F0-A065-31F8C9CE5A05}"/>
              </a:ext>
            </a:extLst>
          </p:cNvPr>
          <p:cNvSpPr/>
          <p:nvPr/>
        </p:nvSpPr>
        <p:spPr>
          <a:xfrm>
            <a:off x="3553971" y="4359600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여행코스 생성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12E7F7EE-865E-33AF-99DB-B8CDD35EDF0E}"/>
              </a:ext>
            </a:extLst>
          </p:cNvPr>
          <p:cNvCxnSpPr>
            <a:cxnSpLocks/>
            <a:stCxn id="16" idx="2"/>
            <a:endCxn id="198" idx="0"/>
          </p:cNvCxnSpPr>
          <p:nvPr/>
        </p:nvCxnSpPr>
        <p:spPr>
          <a:xfrm rot="16200000" flipH="1">
            <a:off x="2877668" y="4640630"/>
            <a:ext cx="1764281" cy="906024"/>
          </a:xfrm>
          <a:prstGeom prst="bentConnector3">
            <a:avLst>
              <a:gd name="adj1" fmla="val 5000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0AC92350-5CAE-865F-1C5B-6DB53307052A}"/>
              </a:ext>
            </a:extLst>
          </p:cNvPr>
          <p:cNvCxnSpPr>
            <a:cxnSpLocks/>
            <a:stCxn id="3" idx="2"/>
            <a:endCxn id="74" idx="0"/>
          </p:cNvCxnSpPr>
          <p:nvPr/>
        </p:nvCxnSpPr>
        <p:spPr>
          <a:xfrm rot="16200000" flipH="1">
            <a:off x="2987698" y="3028838"/>
            <a:ext cx="1100338" cy="1561185"/>
          </a:xfrm>
          <a:prstGeom prst="bentConnector3">
            <a:avLst>
              <a:gd name="adj1" fmla="val 23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1E05E020-545E-61BC-C69F-BE1335B391C6}"/>
              </a:ext>
            </a:extLst>
          </p:cNvPr>
          <p:cNvCxnSpPr>
            <a:cxnSpLocks/>
            <a:stCxn id="57" idx="2"/>
            <a:endCxn id="15" idx="3"/>
          </p:cNvCxnSpPr>
          <p:nvPr/>
        </p:nvCxnSpPr>
        <p:spPr>
          <a:xfrm rot="5400000">
            <a:off x="635" y="5133442"/>
            <a:ext cx="1929505" cy="115178"/>
          </a:xfrm>
          <a:prstGeom prst="bentConnector4">
            <a:avLst>
              <a:gd name="adj1" fmla="val 60187"/>
              <a:gd name="adj2" fmla="val 2984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9DE432-2FB7-6B0B-52A0-3D1F0F7DD2FA}"/>
              </a:ext>
            </a:extLst>
          </p:cNvPr>
          <p:cNvSpPr/>
          <p:nvPr/>
        </p:nvSpPr>
        <p:spPr>
          <a:xfrm>
            <a:off x="5166321" y="2671613"/>
            <a:ext cx="1847850" cy="587647"/>
          </a:xfrm>
          <a:prstGeom prst="roundRect">
            <a:avLst/>
          </a:prstGeom>
          <a:solidFill>
            <a:srgbClr val="557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로그인</a:t>
            </a: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15572547-7BED-5FBB-C382-FD332048B3C6}"/>
              </a:ext>
            </a:extLst>
          </p:cNvPr>
          <p:cNvSpPr/>
          <p:nvPr/>
        </p:nvSpPr>
        <p:spPr>
          <a:xfrm>
            <a:off x="4524001" y="3765871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회원가입</a:t>
            </a:r>
          </a:p>
        </p:txBody>
      </p:sp>
      <p:sp>
        <p:nvSpPr>
          <p:cNvPr id="135" name="사각형: 둥근 모서리 134">
            <a:extLst>
              <a:ext uri="{FF2B5EF4-FFF2-40B4-BE49-F238E27FC236}">
                <a16:creationId xmlns:a16="http://schemas.microsoft.com/office/drawing/2014/main" id="{6AE8963A-45C0-60E9-807F-873EF9D051C8}"/>
              </a:ext>
            </a:extLst>
          </p:cNvPr>
          <p:cNvSpPr/>
          <p:nvPr/>
        </p:nvSpPr>
        <p:spPr>
          <a:xfrm>
            <a:off x="6153286" y="3764312"/>
            <a:ext cx="1528977" cy="419102"/>
          </a:xfrm>
          <a:prstGeom prst="round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Gowun Batang" pitchFamily="2" charset="-127"/>
                <a:ea typeface="Gowun Batang" pitchFamily="2" charset="-127"/>
              </a:rPr>
              <a:t>ID/</a:t>
            </a:r>
            <a:r>
              <a:rPr lang="ko-KR" altLang="en-US" sz="1600" dirty="0">
                <a:latin typeface="Gowun Batang" pitchFamily="2" charset="-127"/>
                <a:ea typeface="Gowun Batang" pitchFamily="2" charset="-127"/>
              </a:rPr>
              <a:t>비번 찾기</a:t>
            </a:r>
          </a:p>
        </p:txBody>
      </p:sp>
      <p:cxnSp>
        <p:nvCxnSpPr>
          <p:cNvPr id="148" name="직선 화살표 연결선 147">
            <a:extLst>
              <a:ext uri="{FF2B5EF4-FFF2-40B4-BE49-F238E27FC236}">
                <a16:creationId xmlns:a16="http://schemas.microsoft.com/office/drawing/2014/main" id="{5666740B-EF49-42E1-88F2-661F4DC15C54}"/>
              </a:ext>
            </a:extLst>
          </p:cNvPr>
          <p:cNvCxnSpPr>
            <a:cxnSpLocks/>
            <a:stCxn id="120" idx="2"/>
            <a:endCxn id="134" idx="0"/>
          </p:cNvCxnSpPr>
          <p:nvPr/>
        </p:nvCxnSpPr>
        <p:spPr>
          <a:xfrm rot="5400000">
            <a:off x="5436063" y="3111687"/>
            <a:ext cx="506611" cy="8017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직선 화살표 연결선 151">
            <a:extLst>
              <a:ext uri="{FF2B5EF4-FFF2-40B4-BE49-F238E27FC236}">
                <a16:creationId xmlns:a16="http://schemas.microsoft.com/office/drawing/2014/main" id="{221CBE24-CD9D-52F5-0857-C213DE9EBC71}"/>
              </a:ext>
            </a:extLst>
          </p:cNvPr>
          <p:cNvCxnSpPr>
            <a:cxnSpLocks/>
            <a:stCxn id="120" idx="2"/>
            <a:endCxn id="135" idx="0"/>
          </p:cNvCxnSpPr>
          <p:nvPr/>
        </p:nvCxnSpPr>
        <p:spPr>
          <a:xfrm rot="16200000" flipH="1">
            <a:off x="6251484" y="3098021"/>
            <a:ext cx="505052" cy="8275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D486E677-A694-43F0-76D8-22A00F7A219F}"/>
              </a:ext>
            </a:extLst>
          </p:cNvPr>
          <p:cNvCxnSpPr>
            <a:cxnSpLocks/>
            <a:stCxn id="2" idx="2"/>
            <a:endCxn id="120" idx="0"/>
          </p:cNvCxnSpPr>
          <p:nvPr/>
        </p:nvCxnSpPr>
        <p:spPr>
          <a:xfrm flipH="1">
            <a:off x="6090246" y="2255318"/>
            <a:ext cx="1" cy="416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0EBD18C7-2854-F4D6-9C76-357704E77E64}"/>
              </a:ext>
            </a:extLst>
          </p:cNvPr>
          <p:cNvSpPr/>
          <p:nvPr/>
        </p:nvSpPr>
        <p:spPr>
          <a:xfrm rot="10800000" flipV="1">
            <a:off x="3672820" y="5975783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게시글 탐색</a:t>
            </a: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C8FA0F70-9D6D-AC48-A66C-701EA196CAD9}"/>
              </a:ext>
            </a:extLst>
          </p:cNvPr>
          <p:cNvSpPr/>
          <p:nvPr/>
        </p:nvSpPr>
        <p:spPr>
          <a:xfrm rot="10800000" flipV="1">
            <a:off x="5010245" y="5972181"/>
            <a:ext cx="1080000" cy="360000"/>
          </a:xfrm>
          <a:prstGeom prst="round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글쓰기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49FC974-D327-45DF-2A4E-BD835FF36903}"/>
              </a:ext>
            </a:extLst>
          </p:cNvPr>
          <p:cNvCxnSpPr>
            <a:cxnSpLocks/>
          </p:cNvCxnSpPr>
          <p:nvPr/>
        </p:nvCxnSpPr>
        <p:spPr>
          <a:xfrm rot="16200000" flipH="1">
            <a:off x="977248" y="4277127"/>
            <a:ext cx="1738820" cy="1649567"/>
          </a:xfrm>
          <a:prstGeom prst="bentConnector3">
            <a:avLst>
              <a:gd name="adj1" fmla="val 665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169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52C9D9F-8BE6-9AE4-103E-67C0F1469B0C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2761F0-C189-5383-01D9-D8790FE5DD9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BECF741-F21F-7363-DE8D-B4706DB98E66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802ECC-BC18-642A-5F3D-AC74B705E22A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B95AC94-121F-C5B2-5F00-417DFCB9B1C0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E94B458-777C-6145-DFCD-4A0CAF4E290B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348F60-12F9-62A3-1EB5-F49A78834EEA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69B6BC38-2003-9EB5-1467-76E4BDEAC0A9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C2EC8A8-5E5C-D7EB-B7D4-25209AD7E0C3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013BF18-426C-E916-3EFB-ABDA8AD4E20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0E670E-9B77-FE6C-6D67-4A506E610843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2D3248B0-03AC-7C35-C16A-73782B80E9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7EA0FA8C-0C0C-EECD-D5A4-D2BC1C677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F8B590F2-0B3D-2618-2B5A-BF37A05FB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B5AEEF-4137-D75D-17FF-D264AD507693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F355E1EE-79B1-10BD-439D-0ADBC1C78A93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0701815-15CC-193B-0CCA-14B42FFC9C4B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58398F3-7AAE-8E37-1FB1-2D46D9A6828E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B5DEBD6-2366-9B30-F07E-27D65E8E4694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B630A2E-AAB6-3592-D326-A76C26BB79FA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ACCE9916-CFFA-9368-69A8-6264E18DE95E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4BF8FB8-0C96-9AF3-4AE3-BBAC8466BB0E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421E37B-30B5-B76A-CEB1-F69F39D18671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E2815028-F8A0-569C-C40B-8473B59ABEF6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B8FA48C5-0030-BFBA-346D-CC8F5C6BB4E0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4CCCE58-651A-60B4-F63E-F2C75911382D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C9D0101-F47D-7E46-6669-C762CF7362A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BC140AA-2A10-C336-B961-E3151866B90D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7D79D792-02AB-C7A9-4158-3BC4DE4E90E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12852D51-17C8-CB2F-474C-3CA371AE41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E833DAB3-9941-FCF1-F7B3-6B946D3BD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74FD55E5-FEE8-446C-A181-73E2A09CA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331567E4-1EF2-955A-53CD-AF34D6987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2A862A0-AD7A-02EF-9ECA-BE9655C25FB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chemeClr val="bg1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444AE751-BB07-A22B-7436-1CEF1646C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704F73F9-7733-9AA3-3FC2-F6EE5750AD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75CF1EC8-A2D8-AAE2-4EC3-CA46A2553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6610892-B8FC-F909-B87A-D73997549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CD9C26A-E356-52F5-EBF3-6D9536E36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16F7A17D-05D7-1147-9668-FE8C4AC394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78C5EE98-F749-4C4D-DD13-CDA1FFF4B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F4213CF-6276-261F-1D9A-5AF350FFC8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44F89CA3-094A-645E-79BB-6B319C590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37D023B5-AEDB-0930-256B-A70B38B1F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981F26E0-28F4-AEFC-6471-D8F8FA5F1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51D12BE-FCBF-2FDC-0D64-26AAC03AD206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11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302643-00C9-C635-1FC2-3C119A259F17}"/>
              </a:ext>
            </a:extLst>
          </p:cNvPr>
          <p:cNvSpPr txBox="1"/>
          <p:nvPr/>
        </p:nvSpPr>
        <p:spPr>
          <a:xfrm>
            <a:off x="1356601" y="5540025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Main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74906-88A8-BEF6-AEC5-EF83B554CA32}"/>
              </a:ext>
            </a:extLst>
          </p:cNvPr>
          <p:cNvSpPr txBox="1"/>
          <p:nvPr/>
        </p:nvSpPr>
        <p:spPr>
          <a:xfrm>
            <a:off x="3058262" y="5190402"/>
            <a:ext cx="4895566" cy="937785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간소화된 버튼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지도와 세부 항목으로 이동 가능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8" name="그림 7" descr="텍스트, 하늘, 물, 야외이(가) 표시된 사진&#10;&#10;자동 생성된 설명">
            <a:extLst>
              <a:ext uri="{FF2B5EF4-FFF2-40B4-BE49-F238E27FC236}">
                <a16:creationId xmlns:a16="http://schemas.microsoft.com/office/drawing/2014/main" id="{F66F23D4-44E1-11B6-BC2E-D60EF7FAB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264" y="995601"/>
            <a:ext cx="5891472" cy="392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7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22885" y="8887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95022" y="5539000"/>
            <a:ext cx="125595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지역 지도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FD024B-6742-4C13-6525-C5C2F37BAA95}"/>
              </a:ext>
            </a:extLst>
          </p:cNvPr>
          <p:cNvSpPr txBox="1"/>
          <p:nvPr/>
        </p:nvSpPr>
        <p:spPr>
          <a:xfrm>
            <a:off x="3057502" y="5181401"/>
            <a:ext cx="6947383" cy="932977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전국 팔도와 광역시 중 선택 가능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예시는 전라남도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클릭시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API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지도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혹은 시 군 등으로 이동</a:t>
            </a:r>
          </a:p>
        </p:txBody>
      </p:sp>
      <p:pic>
        <p:nvPicPr>
          <p:cNvPr id="8" name="그림 7" descr="하늘, 구름, 야외, 물이(가) 표시된 사진&#10;&#10;자동 생성된 설명">
            <a:extLst>
              <a:ext uri="{FF2B5EF4-FFF2-40B4-BE49-F238E27FC236}">
                <a16:creationId xmlns:a16="http://schemas.microsoft.com/office/drawing/2014/main" id="{38136D8F-E9B9-E1AC-49E8-53674CC9FF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87" y="1228054"/>
            <a:ext cx="5341400" cy="3564864"/>
          </a:xfrm>
          <a:prstGeom prst="rect">
            <a:avLst/>
          </a:prstGeom>
        </p:spPr>
      </p:pic>
      <p:pic>
        <p:nvPicPr>
          <p:cNvPr id="14" name="그림 13" descr="구름, 하늘, 야외, 물이(가) 표시된 사진&#10;&#10;자동 생성된 설명">
            <a:extLst>
              <a:ext uri="{FF2B5EF4-FFF2-40B4-BE49-F238E27FC236}">
                <a16:creationId xmlns:a16="http://schemas.microsoft.com/office/drawing/2014/main" id="{EDF1EF4B-3A4D-E90A-A017-9E9C204D24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165" y="1202902"/>
            <a:ext cx="5359100" cy="356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355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466269" y="5436392"/>
            <a:ext cx="1090421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API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지도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테마별로 마커를 볼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모든 마커의 정보를 한 눈에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물, 지도이(가) 표시된 사진&#10;&#10;자동 생성된 설명">
            <a:extLst>
              <a:ext uri="{FF2B5EF4-FFF2-40B4-BE49-F238E27FC236}">
                <a16:creationId xmlns:a16="http://schemas.microsoft.com/office/drawing/2014/main" id="{7F51928B-FBC6-B30D-6802-7BC1CA2B84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01" y="1183361"/>
            <a:ext cx="5308553" cy="353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63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248554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여행경로 설정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14894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마커를 연결해 </a:t>
            </a: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네이게이션을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설정할 수 있는 페이지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이동수단 등 경로에 대한 정보를 얻을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4" name="그림 3" descr="텍스트, 스크린샷, 지도이(가) 표시된 사진&#10;&#10;자동 생성된 설명">
            <a:extLst>
              <a:ext uri="{FF2B5EF4-FFF2-40B4-BE49-F238E27FC236}">
                <a16:creationId xmlns:a16="http://schemas.microsoft.com/office/drawing/2014/main" id="{6211B48C-E3B2-4A8E-827C-B99B36A8A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127" y="1132115"/>
            <a:ext cx="5442878" cy="363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772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1C73F2-C709-A358-8769-329EBD0DACAB}"/>
              </a:ext>
            </a:extLst>
          </p:cNvPr>
          <p:cNvSpPr txBox="1"/>
          <p:nvPr/>
        </p:nvSpPr>
        <p:spPr>
          <a:xfrm>
            <a:off x="1196317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정보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23B8A9-D6C4-B734-808A-3494A2004680}"/>
              </a:ext>
            </a:extLst>
          </p:cNvPr>
          <p:cNvSpPr txBox="1"/>
          <p:nvPr/>
        </p:nvSpPr>
        <p:spPr>
          <a:xfrm>
            <a:off x="3091792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각 테마에서 지도와 함께 마커에 등록된 정보 확인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글을 등록할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  <a:endParaRPr lang="ko-KR" altLang="en-US" sz="1600" dirty="0"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24" name="그림 23" descr="텍스트, 개, 지도이(가) 표시된 사진&#10;&#10;자동 생성된 설명">
            <a:extLst>
              <a:ext uri="{FF2B5EF4-FFF2-40B4-BE49-F238E27FC236}">
                <a16:creationId xmlns:a16="http://schemas.microsoft.com/office/drawing/2014/main" id="{6A4DC8BF-CB9A-C5BE-6EB9-548DC3467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689" y="1133403"/>
            <a:ext cx="5594071" cy="3712035"/>
          </a:xfrm>
          <a:prstGeom prst="rect">
            <a:avLst/>
          </a:prstGeom>
        </p:spPr>
      </p:pic>
      <p:pic>
        <p:nvPicPr>
          <p:cNvPr id="26" name="그림 25" descr="텍스트, 지도, 스크린샷이(가) 표시된 사진&#10;&#10;자동 생성된 설명">
            <a:extLst>
              <a:ext uri="{FF2B5EF4-FFF2-40B4-BE49-F238E27FC236}">
                <a16:creationId xmlns:a16="http://schemas.microsoft.com/office/drawing/2014/main" id="{76610851-F2F4-5C28-BD5A-78148A729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58" y="1096248"/>
            <a:ext cx="5612054" cy="374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46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Gowun Batang" pitchFamily="2" charset="-127"/>
                <a:ea typeface="Gowun Batang" pitchFamily="2" charset="-127"/>
              </a:rPr>
              <a:t>테마별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의 글을 자세히 볼 수 있다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사진과 함께 제목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내용이 들어간다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 세부 확인</a:t>
            </a:r>
          </a:p>
        </p:txBody>
      </p:sp>
      <p:pic>
        <p:nvPicPr>
          <p:cNvPr id="10" name="그림 9" descr="텍스트, 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D03F4CDF-CF54-9F75-797C-0146570CBD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9" y="1125474"/>
            <a:ext cx="5405123" cy="3676118"/>
          </a:xfrm>
          <a:prstGeom prst="rect">
            <a:avLst/>
          </a:prstGeom>
        </p:spPr>
      </p:pic>
      <p:pic>
        <p:nvPicPr>
          <p:cNvPr id="17" name="그림 16" descr="텍스트, 물, 해양 포유류, 지느러미이(가) 표시된 사진&#10;&#10;자동 생성된 설명">
            <a:extLst>
              <a:ext uri="{FF2B5EF4-FFF2-40B4-BE49-F238E27FC236}">
                <a16:creationId xmlns:a16="http://schemas.microsoft.com/office/drawing/2014/main" id="{7068BD03-C7AE-45FC-C814-537D01EB2D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961" y="1122491"/>
            <a:ext cx="5381330" cy="367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9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961235A4-5299-120E-4D4F-9BFF3C7D7E4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2022D18-E884-5326-54FE-BA2C9DDD3FFC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7FB3493-2395-D8FD-77DD-72E7EA93755C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D496D2-BC7D-BC54-8DC5-E7E7CD4F9144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09DA94C-C162-726B-28DD-2F9CA35D73D0}"/>
              </a:ext>
            </a:extLst>
          </p:cNvPr>
          <p:cNvGrpSpPr/>
          <p:nvPr/>
        </p:nvGrpSpPr>
        <p:grpSpPr>
          <a:xfrm>
            <a:off x="1444572" y="2258847"/>
            <a:ext cx="1530262" cy="1879389"/>
            <a:chOff x="1446818" y="1934088"/>
            <a:chExt cx="1530262" cy="1879389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C6DFDF7-96CE-5060-C14C-C166397CA569}"/>
                </a:ext>
              </a:extLst>
            </p:cNvPr>
            <p:cNvSpPr/>
            <p:nvPr/>
          </p:nvSpPr>
          <p:spPr>
            <a:xfrm>
              <a:off x="1580064" y="2067334"/>
              <a:ext cx="1263770" cy="1263770"/>
            </a:xfrm>
            <a:prstGeom prst="ellipse">
              <a:avLst/>
            </a:prstGeom>
            <a:solidFill>
              <a:srgbClr val="007996"/>
            </a:solidFill>
            <a:ln>
              <a:solidFill>
                <a:srgbClr val="849FFB"/>
              </a:solidFill>
            </a:ln>
            <a:effectLst>
              <a:outerShdw blurRad="1524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" name="자유형: 도형 16">
              <a:extLst>
                <a:ext uri="{FF2B5EF4-FFF2-40B4-BE49-F238E27FC236}">
                  <a16:creationId xmlns:a16="http://schemas.microsoft.com/office/drawing/2014/main" id="{F8C093AE-ECF9-EFF2-5863-BBCF5CB61158}"/>
                </a:ext>
              </a:extLst>
            </p:cNvPr>
            <p:cNvSpPr/>
            <p:nvPr/>
          </p:nvSpPr>
          <p:spPr>
            <a:xfrm>
              <a:off x="1446818" y="1934088"/>
              <a:ext cx="1530262" cy="1879389"/>
            </a:xfrm>
            <a:custGeom>
              <a:avLst/>
              <a:gdLst>
                <a:gd name="connsiteX0" fmla="*/ 765131 w 1530262"/>
                <a:gd name="connsiteY0" fmla="*/ 0 h 1879389"/>
                <a:gd name="connsiteX1" fmla="*/ 1530262 w 1530262"/>
                <a:gd name="connsiteY1" fmla="*/ 765131 h 1879389"/>
                <a:gd name="connsiteX2" fmla="*/ 1062955 w 1530262"/>
                <a:gd name="connsiteY2" fmla="*/ 1470134 h 1879389"/>
                <a:gd name="connsiteX3" fmla="*/ 952636 w 1530262"/>
                <a:gd name="connsiteY3" fmla="*/ 1504379 h 1879389"/>
                <a:gd name="connsiteX4" fmla="*/ 765130 w 1530262"/>
                <a:gd name="connsiteY4" fmla="*/ 1879389 h 1879389"/>
                <a:gd name="connsiteX5" fmla="*/ 577626 w 1530262"/>
                <a:gd name="connsiteY5" fmla="*/ 1504379 h 1879389"/>
                <a:gd name="connsiteX6" fmla="*/ 467308 w 1530262"/>
                <a:gd name="connsiteY6" fmla="*/ 1470134 h 1879389"/>
                <a:gd name="connsiteX7" fmla="*/ 0 w 1530262"/>
                <a:gd name="connsiteY7" fmla="*/ 765131 h 1879389"/>
                <a:gd name="connsiteX8" fmla="*/ 765131 w 1530262"/>
                <a:gd name="connsiteY8" fmla="*/ 0 h 187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0262" h="1879389">
                  <a:moveTo>
                    <a:pt x="765131" y="0"/>
                  </a:moveTo>
                  <a:cubicBezTo>
                    <a:pt x="1187701" y="0"/>
                    <a:pt x="1530262" y="342561"/>
                    <a:pt x="1530262" y="765131"/>
                  </a:cubicBezTo>
                  <a:cubicBezTo>
                    <a:pt x="1530262" y="1082059"/>
                    <a:pt x="1337572" y="1353981"/>
                    <a:pt x="1062955" y="1470134"/>
                  </a:cubicBezTo>
                  <a:lnTo>
                    <a:pt x="952636" y="1504379"/>
                  </a:lnTo>
                  <a:lnTo>
                    <a:pt x="765130" y="1879389"/>
                  </a:lnTo>
                  <a:lnTo>
                    <a:pt x="577626" y="1504379"/>
                  </a:lnTo>
                  <a:lnTo>
                    <a:pt x="467308" y="1470134"/>
                  </a:lnTo>
                  <a:cubicBezTo>
                    <a:pt x="192691" y="1353981"/>
                    <a:pt x="0" y="1082059"/>
                    <a:pt x="0" y="765131"/>
                  </a:cubicBezTo>
                  <a:cubicBezTo>
                    <a:pt x="0" y="342561"/>
                    <a:pt x="342561" y="0"/>
                    <a:pt x="765131" y="0"/>
                  </a:cubicBezTo>
                  <a:close/>
                </a:path>
              </a:pathLst>
            </a:custGeom>
            <a:noFill/>
            <a:ln>
              <a:solidFill>
                <a:srgbClr val="849FF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grpSp>
          <p:nvGrpSpPr>
            <p:cNvPr id="10" name="Group 31">
              <a:extLst>
                <a:ext uri="{FF2B5EF4-FFF2-40B4-BE49-F238E27FC236}">
                  <a16:creationId xmlns:a16="http://schemas.microsoft.com/office/drawing/2014/main" id="{3C304F03-DB5D-A0A8-220C-C7A5868A1B8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89337" y="2567869"/>
              <a:ext cx="260146" cy="315697"/>
              <a:chOff x="2647" y="1727"/>
              <a:chExt cx="192" cy="233"/>
            </a:xfrm>
            <a:solidFill>
              <a:srgbClr val="007996"/>
            </a:soli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8151BE31-CC1E-9CD1-9BFC-BC871762A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9" y="1727"/>
                <a:ext cx="140" cy="152"/>
              </a:xfrm>
              <a:custGeom>
                <a:avLst/>
                <a:gdLst>
                  <a:gd name="T0" fmla="*/ 94 w 421"/>
                  <a:gd name="T1" fmla="*/ 455 h 455"/>
                  <a:gd name="T2" fmla="*/ 0 w 421"/>
                  <a:gd name="T3" fmla="*/ 362 h 455"/>
                  <a:gd name="T4" fmla="*/ 172 w 421"/>
                  <a:gd name="T5" fmla="*/ 191 h 455"/>
                  <a:gd name="T6" fmla="*/ 371 w 421"/>
                  <a:gd name="T7" fmla="*/ 1 h 455"/>
                  <a:gd name="T8" fmla="*/ 377 w 421"/>
                  <a:gd name="T9" fmla="*/ 0 h 455"/>
                  <a:gd name="T10" fmla="*/ 404 w 421"/>
                  <a:gd name="T11" fmla="*/ 4 h 455"/>
                  <a:gd name="T12" fmla="*/ 419 w 421"/>
                  <a:gd name="T13" fmla="*/ 21 h 455"/>
                  <a:gd name="T14" fmla="*/ 421 w 421"/>
                  <a:gd name="T15" fmla="*/ 37 h 455"/>
                  <a:gd name="T16" fmla="*/ 364 w 421"/>
                  <a:gd name="T17" fmla="*/ 120 h 455"/>
                  <a:gd name="T18" fmla="*/ 130 w 421"/>
                  <a:gd name="T19" fmla="*/ 410 h 455"/>
                  <a:gd name="T20" fmla="*/ 94 w 421"/>
                  <a:gd name="T21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1" h="455">
                    <a:moveTo>
                      <a:pt x="94" y="455"/>
                    </a:moveTo>
                    <a:lnTo>
                      <a:pt x="0" y="362"/>
                    </a:lnTo>
                    <a:lnTo>
                      <a:pt x="172" y="191"/>
                    </a:lnTo>
                    <a:lnTo>
                      <a:pt x="371" y="1"/>
                    </a:lnTo>
                    <a:lnTo>
                      <a:pt x="377" y="0"/>
                    </a:lnTo>
                    <a:lnTo>
                      <a:pt x="404" y="4"/>
                    </a:lnTo>
                    <a:lnTo>
                      <a:pt x="419" y="21"/>
                    </a:lnTo>
                    <a:lnTo>
                      <a:pt x="421" y="37"/>
                    </a:lnTo>
                    <a:lnTo>
                      <a:pt x="364" y="120"/>
                    </a:lnTo>
                    <a:lnTo>
                      <a:pt x="130" y="410"/>
                    </a:lnTo>
                    <a:lnTo>
                      <a:pt x="94" y="455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C6E7898-0955-810A-B687-6EFDDA0A3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7" y="1856"/>
                <a:ext cx="76" cy="104"/>
              </a:xfrm>
              <a:custGeom>
                <a:avLst/>
                <a:gdLst>
                  <a:gd name="T0" fmla="*/ 22 w 226"/>
                  <a:gd name="T1" fmla="*/ 314 h 314"/>
                  <a:gd name="T2" fmla="*/ 21 w 226"/>
                  <a:gd name="T3" fmla="*/ 301 h 314"/>
                  <a:gd name="T4" fmla="*/ 37 w 226"/>
                  <a:gd name="T5" fmla="*/ 242 h 314"/>
                  <a:gd name="T6" fmla="*/ 63 w 226"/>
                  <a:gd name="T7" fmla="*/ 219 h 314"/>
                  <a:gd name="T8" fmla="*/ 90 w 226"/>
                  <a:gd name="T9" fmla="*/ 211 h 314"/>
                  <a:gd name="T10" fmla="*/ 107 w 226"/>
                  <a:gd name="T11" fmla="*/ 209 h 314"/>
                  <a:gd name="T12" fmla="*/ 125 w 226"/>
                  <a:gd name="T13" fmla="*/ 208 h 314"/>
                  <a:gd name="T14" fmla="*/ 153 w 226"/>
                  <a:gd name="T15" fmla="*/ 199 h 314"/>
                  <a:gd name="T16" fmla="*/ 188 w 226"/>
                  <a:gd name="T17" fmla="*/ 173 h 314"/>
                  <a:gd name="T18" fmla="*/ 223 w 226"/>
                  <a:gd name="T19" fmla="*/ 107 h 314"/>
                  <a:gd name="T20" fmla="*/ 226 w 226"/>
                  <a:gd name="T21" fmla="*/ 91 h 314"/>
                  <a:gd name="T22" fmla="*/ 132 w 226"/>
                  <a:gd name="T23" fmla="*/ 0 h 314"/>
                  <a:gd name="T24" fmla="*/ 96 w 226"/>
                  <a:gd name="T25" fmla="*/ 17 h 314"/>
                  <a:gd name="T26" fmla="*/ 44 w 226"/>
                  <a:gd name="T27" fmla="*/ 61 h 314"/>
                  <a:gd name="T28" fmla="*/ 13 w 226"/>
                  <a:gd name="T29" fmla="*/ 113 h 314"/>
                  <a:gd name="T30" fmla="*/ 0 w 226"/>
                  <a:gd name="T31" fmla="*/ 165 h 314"/>
                  <a:gd name="T32" fmla="*/ 2 w 226"/>
                  <a:gd name="T33" fmla="*/ 239 h 314"/>
                  <a:gd name="T34" fmla="*/ 19 w 226"/>
                  <a:gd name="T35" fmla="*/ 307 h 314"/>
                  <a:gd name="T36" fmla="*/ 22 w 226"/>
                  <a:gd name="T37" fmla="*/ 314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6" h="314">
                    <a:moveTo>
                      <a:pt x="22" y="314"/>
                    </a:moveTo>
                    <a:lnTo>
                      <a:pt x="21" y="301"/>
                    </a:lnTo>
                    <a:lnTo>
                      <a:pt x="37" y="242"/>
                    </a:lnTo>
                    <a:lnTo>
                      <a:pt x="63" y="219"/>
                    </a:lnTo>
                    <a:lnTo>
                      <a:pt x="90" y="211"/>
                    </a:lnTo>
                    <a:lnTo>
                      <a:pt x="107" y="209"/>
                    </a:lnTo>
                    <a:lnTo>
                      <a:pt x="125" y="208"/>
                    </a:lnTo>
                    <a:lnTo>
                      <a:pt x="153" y="199"/>
                    </a:lnTo>
                    <a:lnTo>
                      <a:pt x="188" y="173"/>
                    </a:lnTo>
                    <a:lnTo>
                      <a:pt x="223" y="107"/>
                    </a:lnTo>
                    <a:lnTo>
                      <a:pt x="226" y="91"/>
                    </a:lnTo>
                    <a:lnTo>
                      <a:pt x="132" y="0"/>
                    </a:lnTo>
                    <a:lnTo>
                      <a:pt x="96" y="17"/>
                    </a:lnTo>
                    <a:lnTo>
                      <a:pt x="44" y="61"/>
                    </a:lnTo>
                    <a:lnTo>
                      <a:pt x="13" y="113"/>
                    </a:lnTo>
                    <a:lnTo>
                      <a:pt x="0" y="165"/>
                    </a:lnTo>
                    <a:lnTo>
                      <a:pt x="2" y="239"/>
                    </a:lnTo>
                    <a:lnTo>
                      <a:pt x="19" y="307"/>
                    </a:lnTo>
                    <a:lnTo>
                      <a:pt x="22" y="314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Gowun Batang" pitchFamily="2" charset="-127"/>
                  <a:ea typeface="Gowun Batang" pitchFamily="2" charset="-127"/>
                </a:endParaRPr>
              </a:p>
            </p:txBody>
          </p:sp>
        </p:grp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778A5440-3ED7-E14F-E539-1DA85698D52C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자유형: 도형 16">
            <a:extLst>
              <a:ext uri="{FF2B5EF4-FFF2-40B4-BE49-F238E27FC236}">
                <a16:creationId xmlns:a16="http://schemas.microsoft.com/office/drawing/2014/main" id="{CD039424-063D-4267-B26C-ADA75FE0ABFD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F6D5F41-4139-67BC-776D-321F722AE763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648CB2-0E64-3573-8BFC-51BEE466E7D5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BCD15C-56FB-9257-4E55-C9336D0C5D6F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A147DC3-A568-34D7-94C8-50959D9ED72F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1" name="자유형: 도형 16">
            <a:extLst>
              <a:ext uri="{FF2B5EF4-FFF2-40B4-BE49-F238E27FC236}">
                <a16:creationId xmlns:a16="http://schemas.microsoft.com/office/drawing/2014/main" id="{8AC467FE-565C-1DF6-A5C0-A33A8F10A867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D9B520-AC96-643B-9A15-D73BB5CA0303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A69499C-A1A5-7288-6558-CC0AD4B66999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E808E03-17B9-834D-26BC-A2C465AF80D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자유형: 도형 16">
            <a:extLst>
              <a:ext uri="{FF2B5EF4-FFF2-40B4-BE49-F238E27FC236}">
                <a16:creationId xmlns:a16="http://schemas.microsoft.com/office/drawing/2014/main" id="{5C84F25F-0295-217F-A830-919B67E6FE94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51AA2C7-6208-32D7-1FE2-056E65121A41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B5BD811-242B-B403-8431-F23665717E9A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8A81E4B-9C52-EF89-B314-48656A39B1F0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0B67A409-2CBA-0975-A3E8-19A3AA21BF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09115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93D79068-B28B-87E2-9E41-FB1FBC46D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D247019B-5F99-E5C8-5740-051305B13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D50CDC8F-5AAA-50B1-5594-CCB667FA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44BA228-2CF6-46F5-6CF5-EB49BD28A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35" name="Group 23">
            <a:extLst>
              <a:ext uri="{FF2B5EF4-FFF2-40B4-BE49-F238E27FC236}">
                <a16:creationId xmlns:a16="http://schemas.microsoft.com/office/drawing/2014/main" id="{45485735-FDCC-7420-D9CD-956AB546BC1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090EF4B7-A400-6ABF-771D-EA0CCAFCF9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5FF464-4613-7CC9-80C9-51AF189C71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10B88003-88F9-F0ED-5C98-D4FBEC8B7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6DC4037D-8BB5-6A20-0604-00E7622CD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A6650C7A-C7D4-C815-67BA-5B5D4D025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36">
            <a:extLst>
              <a:ext uri="{FF2B5EF4-FFF2-40B4-BE49-F238E27FC236}">
                <a16:creationId xmlns:a16="http://schemas.microsoft.com/office/drawing/2014/main" id="{7A44AF9C-47A0-5457-C86B-BF2A54DB737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9ACC4D8-D4A8-C6EF-13C9-37461F7D1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1DA7DED4-5155-E0FB-8CC8-E524192599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Rectangle 39">
              <a:extLst>
                <a:ext uri="{FF2B5EF4-FFF2-40B4-BE49-F238E27FC236}">
                  <a16:creationId xmlns:a16="http://schemas.microsoft.com/office/drawing/2014/main" id="{CAB165D9-ECD9-7FCA-F13A-A2ECC9A5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Rectangle 40">
              <a:extLst>
                <a:ext uri="{FF2B5EF4-FFF2-40B4-BE49-F238E27FC236}">
                  <a16:creationId xmlns:a16="http://schemas.microsoft.com/office/drawing/2014/main" id="{EE77B8DC-0A68-F913-B9EE-17089C209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AC93346-6F80-1A16-3069-7408BDDEE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04AD96-E28B-28C4-CF83-FAB94CF9F8FE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765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page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>
            <a:spLocks noChangeAspect="1"/>
          </p:cNvSpPr>
          <p:nvPr/>
        </p:nvSpPr>
        <p:spPr>
          <a:xfrm>
            <a:off x="238125" y="92922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17B197-7F94-C7F2-920C-C31AFB72A556}"/>
              </a:ext>
            </a:extLst>
          </p:cNvPr>
          <p:cNvSpPr txBox="1"/>
          <p:nvPr/>
        </p:nvSpPr>
        <p:spPr>
          <a:xfrm>
            <a:off x="3106306" y="5142979"/>
            <a:ext cx="6814388" cy="956159"/>
          </a:xfrm>
          <a:prstGeom prst="rect">
            <a:avLst/>
          </a:prstGeom>
          <a:solidFill>
            <a:srgbClr val="26BBAA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계정에 대한 기본설정이 가능하다</a:t>
            </a:r>
            <a:endParaRPr lang="en-US" altLang="ko-KR" sz="2000" dirty="0">
              <a:latin typeface="Gowun Batang" pitchFamily="2" charset="-127"/>
              <a:ea typeface="Gowun Batang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본인이 쓴 글을 관리하는 곳</a:t>
            </a:r>
            <a:r>
              <a:rPr lang="en-US" altLang="ko-KR" sz="2000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2D8BE-F82B-81C0-2E29-2C9EEF08AC6E}"/>
              </a:ext>
            </a:extLst>
          </p:cNvPr>
          <p:cNvSpPr txBox="1"/>
          <p:nvPr/>
        </p:nvSpPr>
        <p:spPr>
          <a:xfrm>
            <a:off x="1210831" y="5436392"/>
            <a:ext cx="1682673" cy="369332"/>
          </a:xfrm>
          <a:prstGeom prst="rect">
            <a:avLst/>
          </a:prstGeom>
          <a:solidFill>
            <a:srgbClr val="FAF4C0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마이페이지</a:t>
            </a:r>
          </a:p>
        </p:txBody>
      </p:sp>
      <p:pic>
        <p:nvPicPr>
          <p:cNvPr id="15" name="그림 14" descr="텍스트, 하늘, 물, 스크린샷이(가) 표시된 사진&#10;&#10;자동 생성된 설명">
            <a:extLst>
              <a:ext uri="{FF2B5EF4-FFF2-40B4-BE49-F238E27FC236}">
                <a16:creationId xmlns:a16="http://schemas.microsoft.com/office/drawing/2014/main" id="{C23817D8-77C0-C04A-A609-7C0852D625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88" y="1159049"/>
            <a:ext cx="5465372" cy="3639560"/>
          </a:xfrm>
          <a:prstGeom prst="rect">
            <a:avLst/>
          </a:prstGeom>
        </p:spPr>
      </p:pic>
      <p:pic>
        <p:nvPicPr>
          <p:cNvPr id="16" name="그림 15" descr="텍스트, 하늘, 스크린샷, 물이(가) 표시된 사진&#10;&#10;자동 생성된 설명">
            <a:extLst>
              <a:ext uri="{FF2B5EF4-FFF2-40B4-BE49-F238E27FC236}">
                <a16:creationId xmlns:a16="http://schemas.microsoft.com/office/drawing/2014/main" id="{891B6643-9BA9-EA4C-B3F5-8DDEA31BD1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023" y="1159049"/>
            <a:ext cx="5465372" cy="363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652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ko-KR" altLang="en-US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개발자 소개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Developers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2305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F77F-8A59-7416-2FB2-5FFD4C2BCE1D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PPT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화면구현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모서리가 둥근 직사각형 73">
            <a:extLst>
              <a:ext uri="{FF2B5EF4-FFF2-40B4-BE49-F238E27FC236}">
                <a16:creationId xmlns:a16="http://schemas.microsoft.com/office/drawing/2014/main" id="{8BE09EA9-A403-BE42-F218-23CB39DFD6E8}"/>
              </a:ext>
            </a:extLst>
          </p:cNvPr>
          <p:cNvSpPr/>
          <p:nvPr/>
        </p:nvSpPr>
        <p:spPr>
          <a:xfrm>
            <a:off x="2068755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최윤영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(</a:t>
            </a:r>
            <a:r>
              <a:rPr lang="ko-KR" altLang="en-US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팀장</a:t>
            </a:r>
            <a:r>
              <a:rPr lang="en-US" altLang="ko-KR" sz="1050" b="1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)</a:t>
            </a: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48B2128C-E5F3-4A90-BE9C-97D028D852F2}"/>
              </a:ext>
            </a:extLst>
          </p:cNvPr>
          <p:cNvSpPr/>
          <p:nvPr/>
        </p:nvSpPr>
        <p:spPr>
          <a:xfrm>
            <a:off x="1598216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621EA1-C692-BF09-2966-4B109032A98E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IA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 pitchFamily="2" charset="-127"/>
              </a:rPr>
              <a:t>자료조사</a:t>
            </a:r>
          </a:p>
        </p:txBody>
      </p:sp>
      <p:sp>
        <p:nvSpPr>
          <p:cNvPr id="26" name="모서리가 둥근 직사각형 73">
            <a:extLst>
              <a:ext uri="{FF2B5EF4-FFF2-40B4-BE49-F238E27FC236}">
                <a16:creationId xmlns:a16="http://schemas.microsoft.com/office/drawing/2014/main" id="{957038D1-56E8-9B2B-9E05-C874E7E76308}"/>
              </a:ext>
            </a:extLst>
          </p:cNvPr>
          <p:cNvSpPr/>
          <p:nvPr/>
        </p:nvSpPr>
        <p:spPr>
          <a:xfrm>
            <a:off x="5362203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오명훈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원호 26">
            <a:extLst>
              <a:ext uri="{FF2B5EF4-FFF2-40B4-BE49-F238E27FC236}">
                <a16:creationId xmlns:a16="http://schemas.microsoft.com/office/drawing/2014/main" id="{DF1E51A4-13A8-EFBA-4675-99FD670E074B}"/>
              </a:ext>
            </a:extLst>
          </p:cNvPr>
          <p:cNvSpPr/>
          <p:nvPr/>
        </p:nvSpPr>
        <p:spPr>
          <a:xfrm>
            <a:off x="4891664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AD1A70-CEC6-A480-F59F-5D5DA618B886}"/>
              </a:ext>
            </a:extLst>
          </p:cNvPr>
          <p:cNvSpPr/>
          <p:nvPr/>
        </p:nvSpPr>
        <p:spPr>
          <a:xfrm>
            <a:off x="8063993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디자인전반</a:t>
            </a:r>
            <a:endParaRPr lang="en-US" altLang="ko-KR" sz="11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Gowun Batang" pitchFamily="2" charset="-127"/>
                <a:ea typeface="Gowun Batang"/>
              </a:rPr>
              <a:t>와이어프레임</a:t>
            </a:r>
          </a:p>
        </p:txBody>
      </p:sp>
      <p:sp>
        <p:nvSpPr>
          <p:cNvPr id="31" name="모서리가 둥근 직사각형 73">
            <a:extLst>
              <a:ext uri="{FF2B5EF4-FFF2-40B4-BE49-F238E27FC236}">
                <a16:creationId xmlns:a16="http://schemas.microsoft.com/office/drawing/2014/main" id="{19C06D89-7922-5554-19BB-A5C5B73312AB}"/>
              </a:ext>
            </a:extLst>
          </p:cNvPr>
          <p:cNvSpPr/>
          <p:nvPr/>
        </p:nvSpPr>
        <p:spPr>
          <a:xfrm>
            <a:off x="8655651" y="4193719"/>
            <a:ext cx="1180422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050" b="1" dirty="0" err="1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김선재</a:t>
            </a:r>
            <a:endParaRPr lang="en-US" altLang="ko-KR" sz="105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96937FA-F948-FC8E-C1FC-6D445EF3D8CF}"/>
              </a:ext>
            </a:extLst>
          </p:cNvPr>
          <p:cNvSpPr/>
          <p:nvPr/>
        </p:nvSpPr>
        <p:spPr>
          <a:xfrm>
            <a:off x="8185112" y="1772866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5E62DEF-C7B8-FD42-08EF-1C1D79764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0" y="865936"/>
            <a:ext cx="4673240" cy="39353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79F7C39-0842-B485-DFC1-8B030A8AF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77" y="888995"/>
            <a:ext cx="4673240" cy="393536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2CCE7B9-DAFC-F19C-3A22-C7B72E944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16" y="870304"/>
            <a:ext cx="4673240" cy="393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0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overview</a:t>
            </a:r>
            <a:endParaRPr lang="ko-KR" altLang="en-US" sz="24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879618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2DFC39-D810-40A5-4891-8C2C79367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91" y="1107851"/>
            <a:ext cx="5725963" cy="52414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2D9E77-DC99-47D5-1E3B-5C42440A77AE}"/>
              </a:ext>
            </a:extLst>
          </p:cNvPr>
          <p:cNvSpPr txBox="1"/>
          <p:nvPr/>
        </p:nvSpPr>
        <p:spPr>
          <a:xfrm>
            <a:off x="610172" y="1748889"/>
            <a:ext cx="4776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거리두기 전면 해제 이후 </a:t>
            </a:r>
            <a:endParaRPr lang="en-US" altLang="ko-KR" sz="2400" b="1" dirty="0">
              <a:solidFill>
                <a:srgbClr val="007996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CCB61E-D83B-C3AB-32DA-CD52AB7B8C4B}"/>
              </a:ext>
            </a:extLst>
          </p:cNvPr>
          <p:cNvSpPr txBox="1"/>
          <p:nvPr/>
        </p:nvSpPr>
        <p:spPr>
          <a:xfrm>
            <a:off x="1588219" y="2382115"/>
            <a:ext cx="2820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여가활동 중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여행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에 대한 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관심도가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가장 많이 증가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C0CC8-98E3-049F-8B75-5289DEDA5BD3}"/>
              </a:ext>
            </a:extLst>
          </p:cNvPr>
          <p:cNvSpPr txBox="1"/>
          <p:nvPr/>
        </p:nvSpPr>
        <p:spPr>
          <a:xfrm>
            <a:off x="1021556" y="3335622"/>
            <a:ext cx="3953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기존의 여행지정보는 블로그</a:t>
            </a:r>
            <a:r>
              <a:rPr lang="en-US" altLang="ko-KR" b="1" dirty="0">
                <a:latin typeface="Gowun Batang" pitchFamily="2" charset="-127"/>
                <a:ea typeface="Gowun Batang" pitchFamily="2" charset="-127"/>
              </a:rPr>
              <a:t>, 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인스타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등을 일일이 찾아봐야 했기에 </a:t>
            </a:r>
            <a:r>
              <a:rPr lang="ko-KR" altLang="en-US" b="1" dirty="0">
                <a:solidFill>
                  <a:srgbClr val="FF0000"/>
                </a:solidFill>
                <a:latin typeface="Gowun Batang" pitchFamily="2" charset="-127"/>
                <a:ea typeface="Gowun Batang" pitchFamily="2" charset="-127"/>
              </a:rPr>
              <a:t>불편</a:t>
            </a:r>
            <a:endParaRPr lang="en-US" altLang="ko-KR" b="1" dirty="0">
              <a:solidFill>
                <a:srgbClr val="FF0000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2CEF-14A4-CBB1-621F-9E1068E16B15}"/>
              </a:ext>
            </a:extLst>
          </p:cNvPr>
          <p:cNvSpPr txBox="1"/>
          <p:nvPr/>
        </p:nvSpPr>
        <p:spPr>
          <a:xfrm>
            <a:off x="997315" y="4289129"/>
            <a:ext cx="4038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여행지 정보를 </a:t>
            </a:r>
            <a:r>
              <a:rPr lang="ko-KR" altLang="en-US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으로 확인하고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  <a:p>
            <a:pPr algn="ctr"/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정보를 공유할 </a:t>
            </a:r>
            <a:r>
              <a:rPr lang="en-US" altLang="ko-KR" b="1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r>
              <a:rPr lang="ko-KR" altLang="en-US" b="1" dirty="0">
                <a:latin typeface="Gowun Batang" pitchFamily="2" charset="-127"/>
                <a:ea typeface="Gowun Batang" pitchFamily="2" charset="-127"/>
              </a:rPr>
              <a:t>의 필요성을 확인</a:t>
            </a:r>
            <a:endParaRPr lang="en-US" altLang="ko-KR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E0741-711E-99A4-12DD-84C69653BA8E}"/>
              </a:ext>
            </a:extLst>
          </p:cNvPr>
          <p:cNvSpPr txBox="1"/>
          <p:nvPr/>
        </p:nvSpPr>
        <p:spPr>
          <a:xfrm>
            <a:off x="-642233" y="6218504"/>
            <a:ext cx="40382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Gowun Batang" pitchFamily="2" charset="-127"/>
                <a:ea typeface="Gowun Batang" pitchFamily="2" charset="-127"/>
              </a:rPr>
              <a:t>직관적</a:t>
            </a:r>
            <a:r>
              <a:rPr lang="en-US" altLang="ko-KR" sz="1100" b="1" dirty="0">
                <a:latin typeface="Gowun Batang" pitchFamily="2" charset="-127"/>
                <a:ea typeface="Gowun Batang" pitchFamily="2" charset="-127"/>
              </a:rPr>
              <a:t>: </a:t>
            </a:r>
            <a:r>
              <a:rPr lang="ko-KR" altLang="en-US" sz="1100" b="0" i="0" dirty="0">
                <a:solidFill>
                  <a:srgbClr val="202020"/>
                </a:solidFill>
                <a:effectLst/>
                <a:latin typeface="-apple-system"/>
              </a:rPr>
              <a:t>대상을 직접 파악하는 것</a:t>
            </a:r>
            <a:r>
              <a:rPr lang="en-US" altLang="ko-KR" sz="1100" b="0" i="0" dirty="0">
                <a:solidFill>
                  <a:srgbClr val="202020"/>
                </a:solidFill>
                <a:effectLst/>
                <a:latin typeface="-apple-system"/>
              </a:rPr>
              <a:t>.</a:t>
            </a:r>
            <a:endParaRPr lang="ko-KR" altLang="en-US" sz="1100" b="1" dirty="0"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898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Service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point</a:t>
            </a:r>
            <a:endParaRPr lang="ko-KR" altLang="en-US" sz="36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99032" y="90400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모서리가 둥근 직사각형 73">
            <a:extLst>
              <a:ext uri="{FF2B5EF4-FFF2-40B4-BE49-F238E27FC236}">
                <a16:creationId xmlns:a16="http://schemas.microsoft.com/office/drawing/2014/main" id="{D08CCB00-73DB-FEE4-15FE-4651BE4DD44E}"/>
              </a:ext>
            </a:extLst>
          </p:cNvPr>
          <p:cNvSpPr/>
          <p:nvPr/>
        </p:nvSpPr>
        <p:spPr>
          <a:xfrm>
            <a:off x="2934151" y="3786250"/>
            <a:ext cx="1476747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여행 </a:t>
            </a:r>
            <a:r>
              <a:rPr lang="en-US" altLang="ko-KR" sz="105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SNS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10E3EFE0-FCBA-1D16-9C23-B39C8217DDDC}"/>
              </a:ext>
            </a:extLst>
          </p:cNvPr>
          <p:cNvSpPr/>
          <p:nvPr/>
        </p:nvSpPr>
        <p:spPr>
          <a:xfrm>
            <a:off x="2597787" y="1561468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8" name="눈물 방울 17">
            <a:extLst>
              <a:ext uri="{FF2B5EF4-FFF2-40B4-BE49-F238E27FC236}">
                <a16:creationId xmlns:a16="http://schemas.microsoft.com/office/drawing/2014/main" id="{5BAF75CD-F716-8B74-D955-B028D621C39F}"/>
              </a:ext>
            </a:extLst>
          </p:cNvPr>
          <p:cNvSpPr/>
          <p:nvPr/>
        </p:nvSpPr>
        <p:spPr>
          <a:xfrm>
            <a:off x="2706158" y="1623836"/>
            <a:ext cx="1932735" cy="1932735"/>
          </a:xfrm>
          <a:prstGeom prst="teardrop">
            <a:avLst/>
          </a:prstGeom>
          <a:blipFill dpi="0" rotWithShape="1">
            <a:blip r:embed="rId2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모서리가 둥근 직사각형 73">
            <a:extLst>
              <a:ext uri="{FF2B5EF4-FFF2-40B4-BE49-F238E27FC236}">
                <a16:creationId xmlns:a16="http://schemas.microsoft.com/office/drawing/2014/main" id="{22A454E8-D961-3D1C-0211-42AF0758CE0F}"/>
              </a:ext>
            </a:extLst>
          </p:cNvPr>
          <p:cNvSpPr/>
          <p:nvPr/>
        </p:nvSpPr>
        <p:spPr>
          <a:xfrm>
            <a:off x="7696905" y="3795548"/>
            <a:ext cx="1805739" cy="276093"/>
          </a:xfrm>
          <a:prstGeom prst="roundRect">
            <a:avLst>
              <a:gd name="adj" fmla="val 50000"/>
            </a:avLst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ko-KR" altLang="en-US" sz="105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지도 위에 표시된 여행지</a:t>
            </a:r>
            <a:endParaRPr lang="ko-KR" altLang="en-US" sz="105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원호 22">
            <a:extLst>
              <a:ext uri="{FF2B5EF4-FFF2-40B4-BE49-F238E27FC236}">
                <a16:creationId xmlns:a16="http://schemas.microsoft.com/office/drawing/2014/main" id="{C5949982-1DDD-4603-AF48-01DD7E4F6FB6}"/>
              </a:ext>
            </a:extLst>
          </p:cNvPr>
          <p:cNvSpPr/>
          <p:nvPr/>
        </p:nvSpPr>
        <p:spPr>
          <a:xfrm>
            <a:off x="7475527" y="1529455"/>
            <a:ext cx="2121500" cy="2121500"/>
          </a:xfrm>
          <a:prstGeom prst="arc">
            <a:avLst>
              <a:gd name="adj1" fmla="val 97363"/>
              <a:gd name="adj2" fmla="val 16213013"/>
            </a:avLst>
          </a:prstGeom>
          <a:ln w="22225" cap="rnd">
            <a:solidFill>
              <a:srgbClr val="557C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눈물 방울 31">
            <a:extLst>
              <a:ext uri="{FF2B5EF4-FFF2-40B4-BE49-F238E27FC236}">
                <a16:creationId xmlns:a16="http://schemas.microsoft.com/office/drawing/2014/main" id="{1B75297A-8EB8-FC6C-EE6B-9F3385840194}"/>
              </a:ext>
            </a:extLst>
          </p:cNvPr>
          <p:cNvSpPr/>
          <p:nvPr/>
        </p:nvSpPr>
        <p:spPr>
          <a:xfrm>
            <a:off x="7569909" y="1623836"/>
            <a:ext cx="1932735" cy="1932735"/>
          </a:xfrm>
          <a:prstGeom prst="teardrop">
            <a:avLst/>
          </a:prstGeom>
          <a:blipFill dpi="0" rotWithShape="1">
            <a:blip r:embed="rId3"/>
            <a:srcRect/>
            <a:tile tx="0" ty="0" sx="35000" sy="3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EE73A5-22B5-6EB1-4936-10F95827719B}"/>
              </a:ext>
            </a:extLst>
          </p:cNvPr>
          <p:cNvSpPr/>
          <p:nvPr/>
        </p:nvSpPr>
        <p:spPr>
          <a:xfrm>
            <a:off x="1477097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BA57BA-F1DE-58F7-E084-BD0C41E40E80}"/>
              </a:ext>
            </a:extLst>
          </p:cNvPr>
          <p:cNvSpPr/>
          <p:nvPr/>
        </p:nvSpPr>
        <p:spPr>
          <a:xfrm>
            <a:off x="4770545" y="4628811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2000" dirty="0">
              <a:solidFill>
                <a:prstClr val="black">
                  <a:lumMod val="85000"/>
                  <a:lumOff val="15000"/>
                </a:prst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B5813C34-66AF-0D51-88F2-44CA757061D9}"/>
              </a:ext>
            </a:extLst>
          </p:cNvPr>
          <p:cNvSpPr/>
          <p:nvPr/>
        </p:nvSpPr>
        <p:spPr>
          <a:xfrm>
            <a:off x="2547996" y="4549223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짧은 글과 사진으로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남기는 감성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5A554CE-E4AF-F10F-7745-7FD67A20E9D1}"/>
              </a:ext>
            </a:extLst>
          </p:cNvPr>
          <p:cNvSpPr/>
          <p:nvPr/>
        </p:nvSpPr>
        <p:spPr>
          <a:xfrm>
            <a:off x="7354406" y="4534430"/>
            <a:ext cx="2363739" cy="1177182"/>
          </a:xfrm>
          <a:prstGeom prst="roundRect">
            <a:avLst>
              <a:gd name="adj" fmla="val 16146"/>
            </a:avLst>
          </a:prstGeom>
          <a:solidFill>
            <a:srgbClr val="FAF4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직관적으로 보는</a:t>
            </a:r>
            <a:endParaRPr lang="en-US" altLang="ko-KR" sz="1600" dirty="0">
              <a:solidFill>
                <a:schemeClr val="tx1"/>
              </a:solidFill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Gowun Batang" pitchFamily="2" charset="-127"/>
                <a:ea typeface="Gowun Batang" pitchFamily="2" charset="-127"/>
              </a:rPr>
              <a:t> 여행지</a:t>
            </a:r>
          </a:p>
        </p:txBody>
      </p:sp>
    </p:spTree>
    <p:extLst>
      <p:ext uri="{BB962C8B-B14F-4D97-AF65-F5344CB8AC3E}">
        <p14:creationId xmlns:p14="http://schemas.microsoft.com/office/powerpoint/2010/main" val="28503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F87835A5-F938-25D7-1E7F-C51FBB793EC5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A7ED960-82BD-B61C-AD14-0673B187C9EF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B69383-F524-4E9B-5879-B7130E20E6AA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883F840-40D7-4F48-294A-16A82AFFBB00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45C5F1D-E8C3-9E05-6627-23D4499B0002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C1CE11B-8B9E-5E0B-9633-DC0C6E9C3AC5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63D81A3-0B4E-AF04-5A32-966C16A817C4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5" name="자유형: 도형 16">
            <a:extLst>
              <a:ext uri="{FF2B5EF4-FFF2-40B4-BE49-F238E27FC236}">
                <a16:creationId xmlns:a16="http://schemas.microsoft.com/office/drawing/2014/main" id="{6B8BC2BF-5BD3-ECD8-394E-3A98611D452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6072E49-F919-8E1C-0842-C8D34470E871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330485F9-0C8C-4BE2-8311-BF993C0D3584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5036958-61FC-970A-FC7A-E6FF26C5797A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59" name="Group 31">
            <a:extLst>
              <a:ext uri="{FF2B5EF4-FFF2-40B4-BE49-F238E27FC236}">
                <a16:creationId xmlns:a16="http://schemas.microsoft.com/office/drawing/2014/main" id="{54AA27DE-ED1A-4B8D-0A0A-ADF0BF74BB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93F34A0D-B0DD-9C22-4195-2A1A5F8E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61" name="Freeform 33">
              <a:extLst>
                <a:ext uri="{FF2B5EF4-FFF2-40B4-BE49-F238E27FC236}">
                  <a16:creationId xmlns:a16="http://schemas.microsoft.com/office/drawing/2014/main" id="{AD2E18CC-443F-57EF-65CA-2E44B7171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66369490-EA8E-953F-F364-17BD7EA9C88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3" name="자유형: 도형 16">
            <a:extLst>
              <a:ext uri="{FF2B5EF4-FFF2-40B4-BE49-F238E27FC236}">
                <a16:creationId xmlns:a16="http://schemas.microsoft.com/office/drawing/2014/main" id="{BBCC04FF-BD5B-491E-5317-1D260D231CB1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82618A9-06E0-B071-7EF1-5357A612D6AF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AED72BF-35A3-D344-0A2C-F3D474438FC1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6E5DBBC-7F54-0EFE-1B17-C3C5F8047970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D1387550-886C-7E7F-548E-B0CF3868C333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8" name="자유형: 도형 16">
            <a:extLst>
              <a:ext uri="{FF2B5EF4-FFF2-40B4-BE49-F238E27FC236}">
                <a16:creationId xmlns:a16="http://schemas.microsoft.com/office/drawing/2014/main" id="{3B767AC9-9490-EFC4-6D4A-60D52B5CB3B5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3D3D1A7C-BFC4-06A2-2B4B-822F3FF2064F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C625ED6B-6764-FE42-AE0A-040002CD2AF4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EE3636A-9BD3-824C-07B5-26065CAEB90D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3" name="자유형: 도형 16">
            <a:extLst>
              <a:ext uri="{FF2B5EF4-FFF2-40B4-BE49-F238E27FC236}">
                <a16:creationId xmlns:a16="http://schemas.microsoft.com/office/drawing/2014/main" id="{3CFFAA14-1521-CD05-3F15-DABECB47A543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61E8B3CE-ACBC-93A9-C969-C357C0E52029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E786A1-EA23-97AE-0EAC-6DCCA78628F9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67B3B8E-6F3E-ED1E-BBCF-3A2568721FB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77" name="Group 16">
            <a:extLst>
              <a:ext uri="{FF2B5EF4-FFF2-40B4-BE49-F238E27FC236}">
                <a16:creationId xmlns:a16="http://schemas.microsoft.com/office/drawing/2014/main" id="{7F7188A3-F949-9185-C53D-5337E99E7F9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C03D91EA-059F-243F-C14F-ED45A75D3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C367596-8CE6-7F23-0054-6C17BD95D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41C176BF-7042-B37C-818A-E4293CCF5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CBFCF0BC-8E45-D9CF-F166-814FEDEF9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2" name="Group 23">
            <a:extLst>
              <a:ext uri="{FF2B5EF4-FFF2-40B4-BE49-F238E27FC236}">
                <a16:creationId xmlns:a16="http://schemas.microsoft.com/office/drawing/2014/main" id="{1547D9F9-F105-511A-081E-95B9C9EE7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83" name="Freeform 24">
              <a:extLst>
                <a:ext uri="{FF2B5EF4-FFF2-40B4-BE49-F238E27FC236}">
                  <a16:creationId xmlns:a16="http://schemas.microsoft.com/office/drawing/2014/main" id="{6769EEC8-2AB5-5241-F86F-3AAD28B9F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2D09B4A-0A93-E7F1-03A9-7C2CD18562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5790F74-2A04-31E6-BC5D-6644808DF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6D25FE8F-5F2A-36F7-A6C2-7A9B37B8F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AABBCECD-95E8-4D0E-C5D1-5A4A77FF4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88" name="Group 36">
            <a:extLst>
              <a:ext uri="{FF2B5EF4-FFF2-40B4-BE49-F238E27FC236}">
                <a16:creationId xmlns:a16="http://schemas.microsoft.com/office/drawing/2014/main" id="{14691965-1299-7652-CAB6-C2EFFB026F0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rgbClr val="007996"/>
          </a:solidFill>
        </p:grpSpPr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315861EF-89DB-4D95-49E2-E9A096848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0" name="Rectangle 38">
              <a:extLst>
                <a:ext uri="{FF2B5EF4-FFF2-40B4-BE49-F238E27FC236}">
                  <a16:creationId xmlns:a16="http://schemas.microsoft.com/office/drawing/2014/main" id="{305C1B2E-652A-D377-B183-12D0A29DD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1" name="Rectangle 39">
              <a:extLst>
                <a:ext uri="{FF2B5EF4-FFF2-40B4-BE49-F238E27FC236}">
                  <a16:creationId xmlns:a16="http://schemas.microsoft.com/office/drawing/2014/main" id="{7E80D1C2-5F7B-8C49-9303-B8288033C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2" name="Rectangle 40">
              <a:extLst>
                <a:ext uri="{FF2B5EF4-FFF2-40B4-BE49-F238E27FC236}">
                  <a16:creationId xmlns:a16="http://schemas.microsoft.com/office/drawing/2014/main" id="{A7E8B41E-80D6-5A0E-B8A6-AE0813875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EA931633-7D6C-626F-5E7C-9391CBD91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182228-F19D-6D64-0DF5-566DE0AA5BCF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10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Main concept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840D322-E2C9-85C6-B92F-5B30692A8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08" y="1021079"/>
            <a:ext cx="6901784" cy="352081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D84D82-F888-F4FE-C3DF-C24A6888EA10}"/>
              </a:ext>
            </a:extLst>
          </p:cNvPr>
          <p:cNvSpPr txBox="1"/>
          <p:nvPr/>
        </p:nvSpPr>
        <p:spPr>
          <a:xfrm>
            <a:off x="4038385" y="5052786"/>
            <a:ext cx="4115229" cy="1053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26BBAA"/>
                </a:solidFill>
                <a:latin typeface="Gowun Batang" pitchFamily="2" charset="-127"/>
                <a:ea typeface="Gowun Batang" pitchFamily="2" charset="-127"/>
              </a:rPr>
              <a:t>자유로운 여행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과 어울리는</a:t>
            </a:r>
            <a:endParaRPr lang="en-US" altLang="ko-KR" dirty="0">
              <a:latin typeface="Gowun Batang" pitchFamily="2" charset="-127"/>
              <a:ea typeface="Gowun Batang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하고 </a:t>
            </a:r>
            <a:r>
              <a:rPr lang="ko-KR" altLang="en-US" sz="2000" b="1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시원한 느낌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의</a:t>
            </a:r>
            <a:r>
              <a:rPr lang="ko-KR" altLang="en-US" sz="2000" b="1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dirty="0">
                <a:latin typeface="Gowun Batang" pitchFamily="2" charset="-127"/>
                <a:ea typeface="Gowun Batang" pitchFamily="2" charset="-127"/>
              </a:rPr>
              <a:t>웹 페이지 컨셉 </a:t>
            </a:r>
          </a:p>
        </p:txBody>
      </p:sp>
    </p:spTree>
    <p:extLst>
      <p:ext uri="{BB962C8B-B14F-4D97-AF65-F5344CB8AC3E}">
        <p14:creationId xmlns:p14="http://schemas.microsoft.com/office/powerpoint/2010/main" val="368273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font</a:t>
            </a:r>
            <a:endParaRPr lang="ko-KR" altLang="en-US" sz="3600" b="1" dirty="0">
              <a:solidFill>
                <a:prstClr val="white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2362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5396-DF3E-D894-B2CF-0FD008A38431}"/>
              </a:ext>
            </a:extLst>
          </p:cNvPr>
          <p:cNvGrpSpPr/>
          <p:nvPr/>
        </p:nvGrpSpPr>
        <p:grpSpPr>
          <a:xfrm>
            <a:off x="1941006" y="2340498"/>
            <a:ext cx="8340437" cy="2177004"/>
            <a:chOff x="2086476" y="1715258"/>
            <a:chExt cx="8340437" cy="217700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FFACC27-ED84-991B-F3B0-CFAA73224C0A}"/>
                </a:ext>
              </a:extLst>
            </p:cNvPr>
            <p:cNvSpPr txBox="1"/>
            <p:nvPr/>
          </p:nvSpPr>
          <p:spPr>
            <a:xfrm>
              <a:off x="2086476" y="1715258"/>
              <a:ext cx="83404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57D1A95-E65F-A54F-8A06-0F9D05036C57}"/>
                </a:ext>
              </a:extLst>
            </p:cNvPr>
            <p:cNvSpPr txBox="1"/>
            <p:nvPr/>
          </p:nvSpPr>
          <p:spPr>
            <a:xfrm>
              <a:off x="4330912" y="2088315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0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0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Regular&gt;</a:t>
              </a:r>
              <a:endParaRPr lang="en-US" altLang="ko-KR" b="0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D14F962-8C24-90B5-F286-5EE728228BCE}"/>
                </a:ext>
              </a:extLst>
            </p:cNvPr>
            <p:cNvSpPr txBox="1"/>
            <p:nvPr/>
          </p:nvSpPr>
          <p:spPr>
            <a:xfrm>
              <a:off x="2167080" y="3130687"/>
              <a:ext cx="81792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국내의 다양한 여행지를 소개하고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공유하는 </a:t>
              </a:r>
              <a:r>
                <a:rPr lang="en-US" altLang="ko-KR" sz="2000" b="1" dirty="0">
                  <a:latin typeface="Gowun Batang" pitchFamily="2" charset="-127"/>
                  <a:ea typeface="Gowun Batang" pitchFamily="2" charset="-127"/>
                </a:rPr>
                <a:t>SNS </a:t>
              </a:r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서비스 여행발자국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0125509-CB25-1825-92F3-B906859BD967}"/>
                </a:ext>
              </a:extLst>
            </p:cNvPr>
            <p:cNvSpPr txBox="1"/>
            <p:nvPr/>
          </p:nvSpPr>
          <p:spPr>
            <a:xfrm>
              <a:off x="4330912" y="3522930"/>
              <a:ext cx="3851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&lt;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Gowun</a:t>
              </a:r>
              <a:r>
                <a:rPr lang="en-US" altLang="ko-KR" b="1" i="0" dirty="0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 </a:t>
              </a:r>
              <a:r>
                <a:rPr lang="en-US" altLang="ko-KR" b="1" i="0" dirty="0" err="1">
                  <a:solidFill>
                    <a:srgbClr val="202124"/>
                  </a:solidFill>
                  <a:effectLst/>
                  <a:latin typeface="Gowun Batang" pitchFamily="2" charset="-127"/>
                  <a:ea typeface="Gowun Batang" pitchFamily="2" charset="-127"/>
                </a:rPr>
                <a:t>Batang</a:t>
              </a:r>
              <a:r>
                <a:rPr lang="en-US" altLang="ko-KR" b="1" dirty="0">
                  <a:solidFill>
                    <a:srgbClr val="202124"/>
                  </a:solidFill>
                  <a:latin typeface="Gowun Batang" pitchFamily="2" charset="-127"/>
                  <a:ea typeface="Gowun Batang" pitchFamily="2" charset="-127"/>
                </a:rPr>
                <a:t> – Bold&gt;</a:t>
              </a:r>
              <a:endParaRPr lang="en-US" altLang="ko-KR" b="1" i="0" dirty="0">
                <a:solidFill>
                  <a:srgbClr val="202124"/>
                </a:solidFill>
                <a:effectLst/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09A397E-AFD9-8544-F150-A2B644658FA1}"/>
              </a:ext>
            </a:extLst>
          </p:cNvPr>
          <p:cNvSpPr txBox="1"/>
          <p:nvPr/>
        </p:nvSpPr>
        <p:spPr>
          <a:xfrm>
            <a:off x="5334410" y="1399850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&lt;Font&gt;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FC124-4DAC-4B3F-E38C-A72CA7A55B05}"/>
              </a:ext>
            </a:extLst>
          </p:cNvPr>
          <p:cNvSpPr txBox="1"/>
          <p:nvPr/>
        </p:nvSpPr>
        <p:spPr>
          <a:xfrm>
            <a:off x="3883692" y="5197835"/>
            <a:ext cx="4424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웹 페이지 컨셉에 맞는 </a:t>
            </a:r>
            <a:r>
              <a:rPr lang="ko-KR" altLang="en-US" sz="2000" dirty="0">
                <a:solidFill>
                  <a:srgbClr val="007996"/>
                </a:solidFill>
                <a:latin typeface="Gowun Batang" pitchFamily="2" charset="-127"/>
                <a:ea typeface="Gowun Batang" pitchFamily="2" charset="-127"/>
              </a:rPr>
              <a:t>깔끔한 폰트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234511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BBAA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F2E7F33-D10C-E74B-CA56-DFA57A8B1DC2}"/>
              </a:ext>
            </a:extLst>
          </p:cNvPr>
          <p:cNvSpPr/>
          <p:nvPr/>
        </p:nvSpPr>
        <p:spPr>
          <a:xfrm>
            <a:off x="238125" y="930196"/>
            <a:ext cx="11715750" cy="5687298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9FC2915-5C53-D669-17D5-6EA6DB4029F1}"/>
              </a:ext>
            </a:extLst>
          </p:cNvPr>
          <p:cNvSpPr/>
          <p:nvPr/>
        </p:nvSpPr>
        <p:spPr>
          <a:xfrm>
            <a:off x="796896" y="2002124"/>
            <a:ext cx="10597019" cy="3494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832B2CE-58CE-43C0-60BE-737DDA8092BF}"/>
              </a:ext>
            </a:extLst>
          </p:cNvPr>
          <p:cNvSpPr/>
          <p:nvPr/>
        </p:nvSpPr>
        <p:spPr>
          <a:xfrm>
            <a:off x="238125" y="291084"/>
            <a:ext cx="11715750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3753F5A-AE67-7D4D-7E55-FA5950FAAD8F}"/>
              </a:ext>
            </a:extLst>
          </p:cNvPr>
          <p:cNvGrpSpPr/>
          <p:nvPr/>
        </p:nvGrpSpPr>
        <p:grpSpPr>
          <a:xfrm>
            <a:off x="364617" y="400812"/>
            <a:ext cx="245555" cy="219456"/>
            <a:chOff x="521208" y="438912"/>
            <a:chExt cx="245555" cy="219456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BA8AEE9-9501-AA7A-E004-5ECAC6517E3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41E0F5A-7406-1767-6D5A-66785E68AF7D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A49AB63-A0F8-A2E8-553F-5CF21B78794D}"/>
              </a:ext>
            </a:extLst>
          </p:cNvPr>
          <p:cNvSpPr/>
          <p:nvPr/>
        </p:nvSpPr>
        <p:spPr>
          <a:xfrm>
            <a:off x="10460609" y="291084"/>
            <a:ext cx="1493266" cy="438912"/>
          </a:xfrm>
          <a:prstGeom prst="roundRect">
            <a:avLst>
              <a:gd name="adj" fmla="val 16146"/>
            </a:avLst>
          </a:prstGeom>
          <a:solidFill>
            <a:srgbClr val="26BBA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2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color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09BDD3-09E8-73EE-A2B5-A64D76968449}"/>
              </a:ext>
            </a:extLst>
          </p:cNvPr>
          <p:cNvSpPr/>
          <p:nvPr/>
        </p:nvSpPr>
        <p:spPr>
          <a:xfrm>
            <a:off x="1202552" y="2515741"/>
            <a:ext cx="1474388" cy="1543034"/>
          </a:xfrm>
          <a:prstGeom prst="rect">
            <a:avLst/>
          </a:prstGeom>
          <a:solidFill>
            <a:srgbClr val="007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F05DCC-CF82-8945-3C9F-6C4BEAC475FB}"/>
              </a:ext>
            </a:extLst>
          </p:cNvPr>
          <p:cNvSpPr/>
          <p:nvPr/>
        </p:nvSpPr>
        <p:spPr>
          <a:xfrm>
            <a:off x="1202552" y="4058774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EF4DC52-01FF-1022-4842-5AEB9374F70C}"/>
              </a:ext>
            </a:extLst>
          </p:cNvPr>
          <p:cNvSpPr/>
          <p:nvPr/>
        </p:nvSpPr>
        <p:spPr>
          <a:xfrm>
            <a:off x="4527555" y="2515741"/>
            <a:ext cx="1474388" cy="1543034"/>
          </a:xfrm>
          <a:prstGeom prst="rect">
            <a:avLst/>
          </a:prstGeom>
          <a:solidFill>
            <a:srgbClr val="26BB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78F53A-1F9B-D640-C76A-8BE7A50896C3}"/>
              </a:ext>
            </a:extLst>
          </p:cNvPr>
          <p:cNvSpPr/>
          <p:nvPr/>
        </p:nvSpPr>
        <p:spPr>
          <a:xfrm>
            <a:off x="4527555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6EB68A-4373-0AF9-8DAF-A20B690193E5}"/>
              </a:ext>
            </a:extLst>
          </p:cNvPr>
          <p:cNvSpPr/>
          <p:nvPr/>
        </p:nvSpPr>
        <p:spPr>
          <a:xfrm>
            <a:off x="6190056" y="2515741"/>
            <a:ext cx="1474388" cy="1543034"/>
          </a:xfrm>
          <a:prstGeom prst="rect">
            <a:avLst/>
          </a:prstGeom>
          <a:solidFill>
            <a:srgbClr val="FAF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30928F4-C0CB-D4FD-3FA8-7D9D34A41C1E}"/>
              </a:ext>
            </a:extLst>
          </p:cNvPr>
          <p:cNvSpPr/>
          <p:nvPr/>
        </p:nvSpPr>
        <p:spPr>
          <a:xfrm>
            <a:off x="6190056" y="4058775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340B03-CEFF-FD49-CD7C-37F0F9604563}"/>
              </a:ext>
            </a:extLst>
          </p:cNvPr>
          <p:cNvSpPr/>
          <p:nvPr/>
        </p:nvSpPr>
        <p:spPr>
          <a:xfrm>
            <a:off x="7852557" y="2515741"/>
            <a:ext cx="1474388" cy="1543034"/>
          </a:xfrm>
          <a:prstGeom prst="rect">
            <a:avLst/>
          </a:prstGeom>
          <a:solidFill>
            <a:srgbClr val="F08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2003A3-3335-19CC-06A5-4013F7D96921}"/>
              </a:ext>
            </a:extLst>
          </p:cNvPr>
          <p:cNvSpPr/>
          <p:nvPr/>
        </p:nvSpPr>
        <p:spPr>
          <a:xfrm>
            <a:off x="7852557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6AF03E-C9D7-1B0D-2EB7-F05FB43A1BC6}"/>
              </a:ext>
            </a:extLst>
          </p:cNvPr>
          <p:cNvSpPr/>
          <p:nvPr/>
        </p:nvSpPr>
        <p:spPr>
          <a:xfrm>
            <a:off x="9515059" y="2515740"/>
            <a:ext cx="1474388" cy="1543034"/>
          </a:xfrm>
          <a:prstGeom prst="rect">
            <a:avLst/>
          </a:prstGeom>
          <a:solidFill>
            <a:srgbClr val="E70B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06D60D-7AE2-74E3-9A17-0EA1DD8ABE15}"/>
              </a:ext>
            </a:extLst>
          </p:cNvPr>
          <p:cNvSpPr/>
          <p:nvPr/>
        </p:nvSpPr>
        <p:spPr>
          <a:xfrm>
            <a:off x="9515059" y="4058774"/>
            <a:ext cx="1474388" cy="86615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34460C-FBA0-CEFB-CD6D-B70A151E2FF0}"/>
              </a:ext>
            </a:extLst>
          </p:cNvPr>
          <p:cNvSpPr txBox="1"/>
          <p:nvPr/>
        </p:nvSpPr>
        <p:spPr>
          <a:xfrm>
            <a:off x="1261920" y="412251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#007996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7F9661E-3434-5752-3AD8-DE4A68D1FBC3}"/>
              </a:ext>
            </a:extLst>
          </p:cNvPr>
          <p:cNvSpPr/>
          <p:nvPr/>
        </p:nvSpPr>
        <p:spPr>
          <a:xfrm>
            <a:off x="2865053" y="2515741"/>
            <a:ext cx="1474388" cy="1543034"/>
          </a:xfrm>
          <a:prstGeom prst="rect">
            <a:avLst/>
          </a:prstGeom>
          <a:solidFill>
            <a:srgbClr val="01B6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D961CC5-A19D-6421-0FE6-4E1C8CCD6633}"/>
              </a:ext>
            </a:extLst>
          </p:cNvPr>
          <p:cNvSpPr/>
          <p:nvPr/>
        </p:nvSpPr>
        <p:spPr>
          <a:xfrm>
            <a:off x="2865053" y="4058775"/>
            <a:ext cx="1474388" cy="8661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79CD2D-D856-34AE-53CC-27DEB264DA96}"/>
              </a:ext>
            </a:extLst>
          </p:cNvPr>
          <p:cNvSpPr txBox="1"/>
          <p:nvPr/>
        </p:nvSpPr>
        <p:spPr>
          <a:xfrm>
            <a:off x="2931609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#01B6E1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458EF0-34B9-FA30-6879-0C82F40D3719}"/>
              </a:ext>
            </a:extLst>
          </p:cNvPr>
          <p:cNvSpPr txBox="1"/>
          <p:nvPr/>
        </p:nvSpPr>
        <p:spPr>
          <a:xfrm>
            <a:off x="4601298" y="412251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#26BBAA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E77CB5-C58C-7BD4-4C28-2B78A1A80C97}"/>
              </a:ext>
            </a:extLst>
          </p:cNvPr>
          <p:cNvSpPr txBox="1"/>
          <p:nvPr/>
        </p:nvSpPr>
        <p:spPr>
          <a:xfrm>
            <a:off x="6270987" y="412251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#FAF4C0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AF4407-6A5C-CB0D-95D2-B3F3A099D59F}"/>
              </a:ext>
            </a:extLst>
          </p:cNvPr>
          <p:cNvSpPr txBox="1"/>
          <p:nvPr/>
        </p:nvSpPr>
        <p:spPr>
          <a:xfrm>
            <a:off x="7940676" y="412251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#F08684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EC95AD-F089-5C34-7B6A-561F57C6CD49}"/>
              </a:ext>
            </a:extLst>
          </p:cNvPr>
          <p:cNvSpPr txBox="1"/>
          <p:nvPr/>
        </p:nvSpPr>
        <p:spPr>
          <a:xfrm>
            <a:off x="9610367" y="4122517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#E70B35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761AE4-1196-0EDA-E309-9FEBF0AB68ED}"/>
              </a:ext>
            </a:extLst>
          </p:cNvPr>
          <p:cNvSpPr txBox="1"/>
          <p:nvPr/>
        </p:nvSpPr>
        <p:spPr>
          <a:xfrm>
            <a:off x="5226418" y="1197050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Gowun Batang" pitchFamily="2" charset="-127"/>
                <a:ea typeface="Gowun Batang" pitchFamily="2" charset="-127"/>
              </a:rPr>
              <a:t>&lt;Color&gt;</a:t>
            </a:r>
            <a:endParaRPr lang="ko-KR" altLang="en-US" sz="3200" b="1" dirty="0"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EDB67C-C68C-1160-104D-32AD0B0C4E36}"/>
              </a:ext>
            </a:extLst>
          </p:cNvPr>
          <p:cNvSpPr txBox="1"/>
          <p:nvPr/>
        </p:nvSpPr>
        <p:spPr>
          <a:xfrm>
            <a:off x="4228341" y="5697085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밝고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</a:t>
            </a:r>
            <a:r>
              <a:rPr lang="ko-KR" altLang="en-US" sz="2000" dirty="0">
                <a:solidFill>
                  <a:srgbClr val="01B6E1"/>
                </a:solidFill>
                <a:latin typeface="Gowun Batang" pitchFamily="2" charset="-127"/>
                <a:ea typeface="Gowun Batang" pitchFamily="2" charset="-127"/>
              </a:rPr>
              <a:t>시원한</a:t>
            </a:r>
            <a:r>
              <a:rPr lang="ko-KR" altLang="en-US" sz="2000" dirty="0">
                <a:latin typeface="Gowun Batang" pitchFamily="2" charset="-127"/>
                <a:ea typeface="Gowun Batang" pitchFamily="2" charset="-127"/>
              </a:rPr>
              <a:t> 색상의 컬러조합 사용</a:t>
            </a:r>
          </a:p>
        </p:txBody>
      </p:sp>
    </p:spTree>
    <p:extLst>
      <p:ext uri="{BB962C8B-B14F-4D97-AF65-F5344CB8AC3E}">
        <p14:creationId xmlns:p14="http://schemas.microsoft.com/office/powerpoint/2010/main" val="2176139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996">
            <a:alpha val="2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3C476CC-EC1E-FF54-BA46-26113197D71E}"/>
              </a:ext>
            </a:extLst>
          </p:cNvPr>
          <p:cNvSpPr/>
          <p:nvPr/>
        </p:nvSpPr>
        <p:spPr>
          <a:xfrm>
            <a:off x="3617858" y="640720"/>
            <a:ext cx="4956284" cy="438912"/>
          </a:xfrm>
          <a:prstGeom prst="roundRect">
            <a:avLst>
              <a:gd name="adj" fmla="val 29167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r>
              <a:rPr lang="en-US" altLang="ko-KR" sz="2000" i="1" kern="0" dirty="0">
                <a:ln w="12700">
                  <a:noFill/>
                </a:ln>
                <a:solidFill>
                  <a:srgbClr val="0F1D4A"/>
                </a:solidFill>
                <a:latin typeface="Gowun Batang" pitchFamily="2" charset="-127"/>
                <a:ea typeface="Gowun Batang" pitchFamily="2" charset="-127"/>
              </a:rPr>
              <a:t>IA</a:t>
            </a: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BCFF6BE-C4E8-8EAA-339D-75FE7BDE4F63}"/>
              </a:ext>
            </a:extLst>
          </p:cNvPr>
          <p:cNvGrpSpPr/>
          <p:nvPr/>
        </p:nvGrpSpPr>
        <p:grpSpPr>
          <a:xfrm>
            <a:off x="3744349" y="750448"/>
            <a:ext cx="245555" cy="219456"/>
            <a:chOff x="521208" y="438912"/>
            <a:chExt cx="245555" cy="21945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67BDBE3E-F7EA-E914-1ADA-1FF336647BDB}"/>
                </a:ext>
              </a:extLst>
            </p:cNvPr>
            <p:cNvSpPr/>
            <p:nvPr/>
          </p:nvSpPr>
          <p:spPr>
            <a:xfrm>
              <a:off x="521208" y="438912"/>
              <a:ext cx="219456" cy="219456"/>
            </a:xfrm>
            <a:prstGeom prst="ellipse">
              <a:avLst/>
            </a:prstGeom>
            <a:noFill/>
            <a:ln>
              <a:solidFill>
                <a:srgbClr val="0F1D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A1CB7C26-FCB8-30F6-99C1-2CDAA5AB0F68}"/>
                </a:ext>
              </a:extLst>
            </p:cNvPr>
            <p:cNvCxnSpPr>
              <a:cxnSpLocks/>
            </p:cNvCxnSpPr>
            <p:nvPr/>
          </p:nvCxnSpPr>
          <p:spPr>
            <a:xfrm>
              <a:off x="711978" y="612918"/>
              <a:ext cx="54785" cy="45450"/>
            </a:xfrm>
            <a:prstGeom prst="line">
              <a:avLst/>
            </a:prstGeom>
            <a:ln w="12700">
              <a:solidFill>
                <a:srgbClr val="0F1D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00384CA-F718-DA58-B22D-FDC1858FA947}"/>
              </a:ext>
            </a:extLst>
          </p:cNvPr>
          <p:cNvSpPr/>
          <p:nvPr/>
        </p:nvSpPr>
        <p:spPr>
          <a:xfrm>
            <a:off x="7335683" y="640720"/>
            <a:ext cx="1238457" cy="438912"/>
          </a:xfrm>
          <a:prstGeom prst="roundRect">
            <a:avLst>
              <a:gd name="adj" fmla="val 16146"/>
            </a:avLst>
          </a:prstGeom>
          <a:solidFill>
            <a:srgbClr val="00799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b="1" kern="0" dirty="0">
                <a:solidFill>
                  <a:prstClr val="white"/>
                </a:solidFill>
                <a:latin typeface="Gowun Batang" pitchFamily="2" charset="-127"/>
                <a:ea typeface="Gowun Batang" pitchFamily="2" charset="-127"/>
              </a:rPr>
              <a:t>index</a:t>
            </a:r>
            <a:endParaRPr lang="ko-KR" altLang="en-US" sz="4000" b="1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28D604-B2A9-4A07-076C-AAD979D03C6E}"/>
              </a:ext>
            </a:extLst>
          </p:cNvPr>
          <p:cNvSpPr/>
          <p:nvPr/>
        </p:nvSpPr>
        <p:spPr>
          <a:xfrm>
            <a:off x="238125" y="1556800"/>
            <a:ext cx="11715750" cy="5053549"/>
          </a:xfrm>
          <a:prstGeom prst="roundRect">
            <a:avLst>
              <a:gd name="adj" fmla="val 2435"/>
            </a:avLst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srgbClr val="8FAC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1950" latinLnBrk="0">
              <a:defRPr/>
            </a:pPr>
            <a:endParaRPr lang="ko-KR" altLang="en-US" sz="1600" dirty="0">
              <a:solidFill>
                <a:srgbClr val="0F1D4A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8F2A61C-006D-B6FE-72A5-07DFE8D4ED23}"/>
              </a:ext>
            </a:extLst>
          </p:cNvPr>
          <p:cNvSpPr/>
          <p:nvPr/>
        </p:nvSpPr>
        <p:spPr>
          <a:xfrm>
            <a:off x="1577818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152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4" name="자유형: 도형 16">
            <a:extLst>
              <a:ext uri="{FF2B5EF4-FFF2-40B4-BE49-F238E27FC236}">
                <a16:creationId xmlns:a16="http://schemas.microsoft.com/office/drawing/2014/main" id="{8A98D372-7403-A581-5DD1-7C4752B7FF83}"/>
              </a:ext>
            </a:extLst>
          </p:cNvPr>
          <p:cNvSpPr/>
          <p:nvPr/>
        </p:nvSpPr>
        <p:spPr>
          <a:xfrm>
            <a:off x="1444572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1B24B5-A830-67F4-F58A-7302DDFFB656}"/>
              </a:ext>
            </a:extLst>
          </p:cNvPr>
          <p:cNvSpPr/>
          <p:nvPr/>
        </p:nvSpPr>
        <p:spPr>
          <a:xfrm>
            <a:off x="2083702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87B336B-CDA5-343F-20B6-DE2CCBC11A2E}"/>
              </a:ext>
            </a:extLst>
          </p:cNvPr>
          <p:cNvSpPr/>
          <p:nvPr/>
        </p:nvSpPr>
        <p:spPr>
          <a:xfrm>
            <a:off x="2145276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6A9FAF-FB3E-891E-3AC7-E4DF4C19365F}"/>
              </a:ext>
            </a:extLst>
          </p:cNvPr>
          <p:cNvSpPr/>
          <p:nvPr/>
        </p:nvSpPr>
        <p:spPr>
          <a:xfrm>
            <a:off x="1066978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Service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소개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18" name="Group 31">
            <a:extLst>
              <a:ext uri="{FF2B5EF4-FFF2-40B4-BE49-F238E27FC236}">
                <a16:creationId xmlns:a16="http://schemas.microsoft.com/office/drawing/2014/main" id="{4E878A06-8A11-3F9D-4225-301AEF0C213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087091" y="2922976"/>
            <a:ext cx="260146" cy="315697"/>
            <a:chOff x="2647" y="1727"/>
            <a:chExt cx="192" cy="233"/>
          </a:xfrm>
          <a:solidFill>
            <a:schemeClr val="bg1"/>
          </a:solidFill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C87FD888-C310-0E8C-1D14-55C46978D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9" y="1727"/>
              <a:ext cx="140" cy="152"/>
            </a:xfrm>
            <a:custGeom>
              <a:avLst/>
              <a:gdLst>
                <a:gd name="T0" fmla="*/ 94 w 421"/>
                <a:gd name="T1" fmla="*/ 455 h 455"/>
                <a:gd name="T2" fmla="*/ 0 w 421"/>
                <a:gd name="T3" fmla="*/ 362 h 455"/>
                <a:gd name="T4" fmla="*/ 172 w 421"/>
                <a:gd name="T5" fmla="*/ 191 h 455"/>
                <a:gd name="T6" fmla="*/ 371 w 421"/>
                <a:gd name="T7" fmla="*/ 1 h 455"/>
                <a:gd name="T8" fmla="*/ 377 w 421"/>
                <a:gd name="T9" fmla="*/ 0 h 455"/>
                <a:gd name="T10" fmla="*/ 404 w 421"/>
                <a:gd name="T11" fmla="*/ 4 h 455"/>
                <a:gd name="T12" fmla="*/ 419 w 421"/>
                <a:gd name="T13" fmla="*/ 21 h 455"/>
                <a:gd name="T14" fmla="*/ 421 w 421"/>
                <a:gd name="T15" fmla="*/ 37 h 455"/>
                <a:gd name="T16" fmla="*/ 364 w 421"/>
                <a:gd name="T17" fmla="*/ 120 h 455"/>
                <a:gd name="T18" fmla="*/ 130 w 421"/>
                <a:gd name="T19" fmla="*/ 410 h 455"/>
                <a:gd name="T20" fmla="*/ 94 w 421"/>
                <a:gd name="T21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455">
                  <a:moveTo>
                    <a:pt x="94" y="455"/>
                  </a:moveTo>
                  <a:lnTo>
                    <a:pt x="0" y="362"/>
                  </a:lnTo>
                  <a:lnTo>
                    <a:pt x="172" y="191"/>
                  </a:lnTo>
                  <a:lnTo>
                    <a:pt x="371" y="1"/>
                  </a:lnTo>
                  <a:lnTo>
                    <a:pt x="377" y="0"/>
                  </a:lnTo>
                  <a:lnTo>
                    <a:pt x="404" y="4"/>
                  </a:lnTo>
                  <a:lnTo>
                    <a:pt x="419" y="21"/>
                  </a:lnTo>
                  <a:lnTo>
                    <a:pt x="421" y="37"/>
                  </a:lnTo>
                  <a:lnTo>
                    <a:pt x="364" y="120"/>
                  </a:lnTo>
                  <a:lnTo>
                    <a:pt x="130" y="410"/>
                  </a:lnTo>
                  <a:lnTo>
                    <a:pt x="94" y="455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17A96B2A-D390-ACF1-715D-037B73B5B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7" y="1856"/>
              <a:ext cx="76" cy="104"/>
            </a:xfrm>
            <a:custGeom>
              <a:avLst/>
              <a:gdLst>
                <a:gd name="T0" fmla="*/ 22 w 226"/>
                <a:gd name="T1" fmla="*/ 314 h 314"/>
                <a:gd name="T2" fmla="*/ 21 w 226"/>
                <a:gd name="T3" fmla="*/ 301 h 314"/>
                <a:gd name="T4" fmla="*/ 37 w 226"/>
                <a:gd name="T5" fmla="*/ 242 h 314"/>
                <a:gd name="T6" fmla="*/ 63 w 226"/>
                <a:gd name="T7" fmla="*/ 219 h 314"/>
                <a:gd name="T8" fmla="*/ 90 w 226"/>
                <a:gd name="T9" fmla="*/ 211 h 314"/>
                <a:gd name="T10" fmla="*/ 107 w 226"/>
                <a:gd name="T11" fmla="*/ 209 h 314"/>
                <a:gd name="T12" fmla="*/ 125 w 226"/>
                <a:gd name="T13" fmla="*/ 208 h 314"/>
                <a:gd name="T14" fmla="*/ 153 w 226"/>
                <a:gd name="T15" fmla="*/ 199 h 314"/>
                <a:gd name="T16" fmla="*/ 188 w 226"/>
                <a:gd name="T17" fmla="*/ 173 h 314"/>
                <a:gd name="T18" fmla="*/ 223 w 226"/>
                <a:gd name="T19" fmla="*/ 107 h 314"/>
                <a:gd name="T20" fmla="*/ 226 w 226"/>
                <a:gd name="T21" fmla="*/ 91 h 314"/>
                <a:gd name="T22" fmla="*/ 132 w 226"/>
                <a:gd name="T23" fmla="*/ 0 h 314"/>
                <a:gd name="T24" fmla="*/ 96 w 226"/>
                <a:gd name="T25" fmla="*/ 17 h 314"/>
                <a:gd name="T26" fmla="*/ 44 w 226"/>
                <a:gd name="T27" fmla="*/ 61 h 314"/>
                <a:gd name="T28" fmla="*/ 13 w 226"/>
                <a:gd name="T29" fmla="*/ 113 h 314"/>
                <a:gd name="T30" fmla="*/ 0 w 226"/>
                <a:gd name="T31" fmla="*/ 165 h 314"/>
                <a:gd name="T32" fmla="*/ 2 w 226"/>
                <a:gd name="T33" fmla="*/ 239 h 314"/>
                <a:gd name="T34" fmla="*/ 19 w 226"/>
                <a:gd name="T35" fmla="*/ 307 h 314"/>
                <a:gd name="T36" fmla="*/ 22 w 226"/>
                <a:gd name="T37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6" h="314">
                  <a:moveTo>
                    <a:pt x="22" y="314"/>
                  </a:moveTo>
                  <a:lnTo>
                    <a:pt x="21" y="301"/>
                  </a:lnTo>
                  <a:lnTo>
                    <a:pt x="37" y="242"/>
                  </a:lnTo>
                  <a:lnTo>
                    <a:pt x="63" y="219"/>
                  </a:lnTo>
                  <a:lnTo>
                    <a:pt x="90" y="211"/>
                  </a:lnTo>
                  <a:lnTo>
                    <a:pt x="107" y="209"/>
                  </a:lnTo>
                  <a:lnTo>
                    <a:pt x="125" y="208"/>
                  </a:lnTo>
                  <a:lnTo>
                    <a:pt x="153" y="199"/>
                  </a:lnTo>
                  <a:lnTo>
                    <a:pt x="188" y="173"/>
                  </a:lnTo>
                  <a:lnTo>
                    <a:pt x="223" y="107"/>
                  </a:lnTo>
                  <a:lnTo>
                    <a:pt x="226" y="91"/>
                  </a:lnTo>
                  <a:lnTo>
                    <a:pt x="132" y="0"/>
                  </a:lnTo>
                  <a:lnTo>
                    <a:pt x="96" y="17"/>
                  </a:lnTo>
                  <a:lnTo>
                    <a:pt x="44" y="61"/>
                  </a:lnTo>
                  <a:lnTo>
                    <a:pt x="13" y="113"/>
                  </a:lnTo>
                  <a:lnTo>
                    <a:pt x="0" y="165"/>
                  </a:lnTo>
                  <a:lnTo>
                    <a:pt x="2" y="239"/>
                  </a:lnTo>
                  <a:lnTo>
                    <a:pt x="19" y="307"/>
                  </a:lnTo>
                  <a:lnTo>
                    <a:pt x="22" y="314"/>
                  </a:lnTo>
                  <a:close/>
                </a:path>
              </a:pathLst>
            </a:custGeom>
            <a:grpFill/>
            <a:ln w="9525">
              <a:solidFill>
                <a:srgbClr val="00799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DB876C6-5A22-E301-8E91-532627475091}"/>
              </a:ext>
            </a:extLst>
          </p:cNvPr>
          <p:cNvSpPr/>
          <p:nvPr/>
        </p:nvSpPr>
        <p:spPr>
          <a:xfrm>
            <a:off x="4105485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2" name="자유형: 도형 16">
            <a:extLst>
              <a:ext uri="{FF2B5EF4-FFF2-40B4-BE49-F238E27FC236}">
                <a16:creationId xmlns:a16="http://schemas.microsoft.com/office/drawing/2014/main" id="{23801261-41AD-09E9-5498-4DD29B2124BF}"/>
              </a:ext>
            </a:extLst>
          </p:cNvPr>
          <p:cNvSpPr/>
          <p:nvPr/>
        </p:nvSpPr>
        <p:spPr>
          <a:xfrm>
            <a:off x="3972239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0B856AE-7CF7-B0B7-6578-3855C08C6304}"/>
              </a:ext>
            </a:extLst>
          </p:cNvPr>
          <p:cNvSpPr/>
          <p:nvPr/>
        </p:nvSpPr>
        <p:spPr>
          <a:xfrm>
            <a:off x="4611369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2FC7058-D25C-2BD0-392C-F4BAC69EC4F2}"/>
              </a:ext>
            </a:extLst>
          </p:cNvPr>
          <p:cNvSpPr/>
          <p:nvPr/>
        </p:nvSpPr>
        <p:spPr>
          <a:xfrm>
            <a:off x="4672943" y="4312388"/>
            <a:ext cx="128852" cy="128852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2DD353-8E90-8B11-520F-3EA66CB71407}"/>
              </a:ext>
            </a:extLst>
          </p:cNvPr>
          <p:cNvSpPr/>
          <p:nvPr/>
        </p:nvSpPr>
        <p:spPr>
          <a:xfrm>
            <a:off x="3594645" y="4727970"/>
            <a:ext cx="2303289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Concept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디자인 컨셉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E75502C-0C25-25D5-8EBB-7BBBE1F5CCA5}"/>
              </a:ext>
            </a:extLst>
          </p:cNvPr>
          <p:cNvSpPr/>
          <p:nvPr/>
        </p:nvSpPr>
        <p:spPr>
          <a:xfrm>
            <a:off x="6633152" y="2422441"/>
            <a:ext cx="1263770" cy="1263770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7" name="자유형: 도형 16">
            <a:extLst>
              <a:ext uri="{FF2B5EF4-FFF2-40B4-BE49-F238E27FC236}">
                <a16:creationId xmlns:a16="http://schemas.microsoft.com/office/drawing/2014/main" id="{028D82EF-27F7-8C41-674F-61CBD01A5041}"/>
              </a:ext>
            </a:extLst>
          </p:cNvPr>
          <p:cNvSpPr/>
          <p:nvPr/>
        </p:nvSpPr>
        <p:spPr>
          <a:xfrm>
            <a:off x="6499906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0E957A3-F4A5-E2FA-2808-6096A2DC8D3A}"/>
              </a:ext>
            </a:extLst>
          </p:cNvPr>
          <p:cNvSpPr/>
          <p:nvPr/>
        </p:nvSpPr>
        <p:spPr>
          <a:xfrm>
            <a:off x="7139036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FF8325D9-C84E-D4DE-AC90-66EFB99F1EE3}"/>
              </a:ext>
            </a:extLst>
          </p:cNvPr>
          <p:cNvSpPr/>
          <p:nvPr/>
        </p:nvSpPr>
        <p:spPr>
          <a:xfrm>
            <a:off x="7200610" y="4312388"/>
            <a:ext cx="128852" cy="128852"/>
          </a:xfrm>
          <a:prstGeom prst="ellipse">
            <a:avLst/>
          </a:prstGeom>
          <a:solidFill>
            <a:srgbClr val="007996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5A736F-443B-83C1-9EB9-DBE85D2A0B43}"/>
              </a:ext>
            </a:extLst>
          </p:cNvPr>
          <p:cNvSpPr/>
          <p:nvPr/>
        </p:nvSpPr>
        <p:spPr>
          <a:xfrm>
            <a:off x="5971784" y="4727970"/>
            <a:ext cx="2612113" cy="65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IA(Information Architecture)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내용 구조화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0420D3-9DBB-0451-439E-F1AD9E0318A4}"/>
              </a:ext>
            </a:extLst>
          </p:cNvPr>
          <p:cNvSpPr/>
          <p:nvPr/>
        </p:nvSpPr>
        <p:spPr>
          <a:xfrm>
            <a:off x="9160819" y="2422441"/>
            <a:ext cx="1263770" cy="1263770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2" name="자유형: 도형 16">
            <a:extLst>
              <a:ext uri="{FF2B5EF4-FFF2-40B4-BE49-F238E27FC236}">
                <a16:creationId xmlns:a16="http://schemas.microsoft.com/office/drawing/2014/main" id="{50A57F2F-D711-350E-7139-E5F69323850A}"/>
              </a:ext>
            </a:extLst>
          </p:cNvPr>
          <p:cNvSpPr/>
          <p:nvPr/>
        </p:nvSpPr>
        <p:spPr>
          <a:xfrm>
            <a:off x="9027573" y="2289195"/>
            <a:ext cx="1530262" cy="1879389"/>
          </a:xfrm>
          <a:custGeom>
            <a:avLst/>
            <a:gdLst>
              <a:gd name="connsiteX0" fmla="*/ 765131 w 1530262"/>
              <a:gd name="connsiteY0" fmla="*/ 0 h 1879389"/>
              <a:gd name="connsiteX1" fmla="*/ 1530262 w 1530262"/>
              <a:gd name="connsiteY1" fmla="*/ 765131 h 1879389"/>
              <a:gd name="connsiteX2" fmla="*/ 1062955 w 1530262"/>
              <a:gd name="connsiteY2" fmla="*/ 1470134 h 1879389"/>
              <a:gd name="connsiteX3" fmla="*/ 952636 w 1530262"/>
              <a:gd name="connsiteY3" fmla="*/ 1504379 h 1879389"/>
              <a:gd name="connsiteX4" fmla="*/ 765130 w 1530262"/>
              <a:gd name="connsiteY4" fmla="*/ 1879389 h 1879389"/>
              <a:gd name="connsiteX5" fmla="*/ 577626 w 1530262"/>
              <a:gd name="connsiteY5" fmla="*/ 1504379 h 1879389"/>
              <a:gd name="connsiteX6" fmla="*/ 467308 w 1530262"/>
              <a:gd name="connsiteY6" fmla="*/ 1470134 h 1879389"/>
              <a:gd name="connsiteX7" fmla="*/ 0 w 1530262"/>
              <a:gd name="connsiteY7" fmla="*/ 765131 h 1879389"/>
              <a:gd name="connsiteX8" fmla="*/ 765131 w 1530262"/>
              <a:gd name="connsiteY8" fmla="*/ 0 h 187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30262" h="1879389">
                <a:moveTo>
                  <a:pt x="765131" y="0"/>
                </a:moveTo>
                <a:cubicBezTo>
                  <a:pt x="1187701" y="0"/>
                  <a:pt x="1530262" y="342561"/>
                  <a:pt x="1530262" y="765131"/>
                </a:cubicBezTo>
                <a:cubicBezTo>
                  <a:pt x="1530262" y="1082059"/>
                  <a:pt x="1337572" y="1353981"/>
                  <a:pt x="1062955" y="1470134"/>
                </a:cubicBezTo>
                <a:lnTo>
                  <a:pt x="952636" y="1504379"/>
                </a:lnTo>
                <a:lnTo>
                  <a:pt x="765130" y="1879389"/>
                </a:lnTo>
                <a:lnTo>
                  <a:pt x="577626" y="1504379"/>
                </a:lnTo>
                <a:lnTo>
                  <a:pt x="467308" y="1470134"/>
                </a:lnTo>
                <a:cubicBezTo>
                  <a:pt x="192691" y="1353981"/>
                  <a:pt x="0" y="1082059"/>
                  <a:pt x="0" y="765131"/>
                </a:cubicBezTo>
                <a:cubicBezTo>
                  <a:pt x="0" y="342561"/>
                  <a:pt x="342561" y="0"/>
                  <a:pt x="765131" y="0"/>
                </a:cubicBezTo>
                <a:close/>
              </a:path>
            </a:pathLst>
          </a:cu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95118FD-007C-0B14-782A-402F5F48EB78}"/>
              </a:ext>
            </a:extLst>
          </p:cNvPr>
          <p:cNvSpPr/>
          <p:nvPr/>
        </p:nvSpPr>
        <p:spPr>
          <a:xfrm>
            <a:off x="9666703" y="4250814"/>
            <a:ext cx="252000" cy="252000"/>
          </a:xfrm>
          <a:prstGeom prst="ellipse">
            <a:avLst/>
          </a:prstGeom>
          <a:noFill/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C900B98-36A5-509E-B7AD-9ECE6F482CCB}"/>
              </a:ext>
            </a:extLst>
          </p:cNvPr>
          <p:cNvSpPr/>
          <p:nvPr/>
        </p:nvSpPr>
        <p:spPr>
          <a:xfrm>
            <a:off x="9728277" y="4312388"/>
            <a:ext cx="128852" cy="128852"/>
          </a:xfrm>
          <a:prstGeom prst="ellipse">
            <a:avLst/>
          </a:prstGeom>
          <a:solidFill>
            <a:schemeClr val="bg1"/>
          </a:solidFill>
          <a:ln>
            <a:solidFill>
              <a:srgbClr val="849FF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D778DA4-F917-B005-F194-B07FEBCC34AF}"/>
              </a:ext>
            </a:extLst>
          </p:cNvPr>
          <p:cNvSpPr/>
          <p:nvPr/>
        </p:nvSpPr>
        <p:spPr>
          <a:xfrm>
            <a:off x="8649979" y="4727970"/>
            <a:ext cx="2292860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Design Output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44546A">
                    <a:lumMod val="75000"/>
                  </a:srgbClr>
                </a:solidFill>
                <a:latin typeface="Gowun Batang" pitchFamily="2" charset="-127"/>
                <a:ea typeface="Gowun Batang" pitchFamily="2" charset="-127"/>
              </a:rPr>
              <a:t>서비스 프레임워크</a:t>
            </a:r>
            <a:endParaRPr lang="ko-KR" altLang="en-US" sz="900" dirty="0">
              <a:solidFill>
                <a:srgbClr val="44546A">
                  <a:lumMod val="75000"/>
                </a:srgbClr>
              </a:solidFill>
              <a:latin typeface="Gowun Batang" pitchFamily="2" charset="-127"/>
              <a:ea typeface="Gowun Batang" pitchFamily="2" charset="-127"/>
            </a:endParaRPr>
          </a:p>
        </p:txBody>
      </p:sp>
      <p:grpSp>
        <p:nvGrpSpPr>
          <p:cNvPr id="36" name="Group 16">
            <a:extLst>
              <a:ext uri="{FF2B5EF4-FFF2-40B4-BE49-F238E27FC236}">
                <a16:creationId xmlns:a16="http://schemas.microsoft.com/office/drawing/2014/main" id="{E82C107E-3905-2F3C-429A-368172D22B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19953" y="2915554"/>
            <a:ext cx="252672" cy="290421"/>
            <a:chOff x="1039" y="1681"/>
            <a:chExt cx="1071" cy="1231"/>
          </a:xfrm>
          <a:solidFill>
            <a:srgbClr val="007996"/>
          </a:solidFill>
        </p:grpSpPr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BAE03305-2B00-895C-0584-629F551990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9" y="1681"/>
              <a:ext cx="1071" cy="1099"/>
            </a:xfrm>
            <a:custGeom>
              <a:avLst/>
              <a:gdLst>
                <a:gd name="T0" fmla="*/ 3169 w 3212"/>
                <a:gd name="T1" fmla="*/ 566 h 3298"/>
                <a:gd name="T2" fmla="*/ 3035 w 3212"/>
                <a:gd name="T3" fmla="*/ 475 h 3298"/>
                <a:gd name="T4" fmla="*/ 2711 w 3212"/>
                <a:gd name="T5" fmla="*/ 199 h 3298"/>
                <a:gd name="T6" fmla="*/ 2384 w 3212"/>
                <a:gd name="T7" fmla="*/ 19 h 3298"/>
                <a:gd name="T8" fmla="*/ 2347 w 3212"/>
                <a:gd name="T9" fmla="*/ 4 h 3298"/>
                <a:gd name="T10" fmla="*/ 2278 w 3212"/>
                <a:gd name="T11" fmla="*/ 47 h 3298"/>
                <a:gd name="T12" fmla="*/ 2171 w 3212"/>
                <a:gd name="T13" fmla="*/ 190 h 3298"/>
                <a:gd name="T14" fmla="*/ 1698 w 3212"/>
                <a:gd name="T15" fmla="*/ 610 h 3298"/>
                <a:gd name="T16" fmla="*/ 716 w 3212"/>
                <a:gd name="T17" fmla="*/ 1337 h 3298"/>
                <a:gd name="T18" fmla="*/ 296 w 3212"/>
                <a:gd name="T19" fmla="*/ 1713 h 3298"/>
                <a:gd name="T20" fmla="*/ 59 w 3212"/>
                <a:gd name="T21" fmla="*/ 2061 h 3298"/>
                <a:gd name="T22" fmla="*/ 0 w 3212"/>
                <a:gd name="T23" fmla="*/ 2479 h 3298"/>
                <a:gd name="T24" fmla="*/ 29 w 3212"/>
                <a:gd name="T25" fmla="*/ 2758 h 3298"/>
                <a:gd name="T26" fmla="*/ 183 w 3212"/>
                <a:gd name="T27" fmla="*/ 2915 h 3298"/>
                <a:gd name="T28" fmla="*/ 615 w 3212"/>
                <a:gd name="T29" fmla="*/ 3255 h 3298"/>
                <a:gd name="T30" fmla="*/ 886 w 3212"/>
                <a:gd name="T31" fmla="*/ 3291 h 3298"/>
                <a:gd name="T32" fmla="*/ 1138 w 3212"/>
                <a:gd name="T33" fmla="*/ 3171 h 3298"/>
                <a:gd name="T34" fmla="*/ 1808 w 3212"/>
                <a:gd name="T35" fmla="*/ 2600 h 3298"/>
                <a:gd name="T36" fmla="*/ 2812 w 3212"/>
                <a:gd name="T37" fmla="*/ 1724 h 3298"/>
                <a:gd name="T38" fmla="*/ 3103 w 3212"/>
                <a:gd name="T39" fmla="*/ 1438 h 3298"/>
                <a:gd name="T40" fmla="*/ 3146 w 3212"/>
                <a:gd name="T41" fmla="*/ 1401 h 3298"/>
                <a:gd name="T42" fmla="*/ 3193 w 3212"/>
                <a:gd name="T43" fmla="*/ 1183 h 3298"/>
                <a:gd name="T44" fmla="*/ 3208 w 3212"/>
                <a:gd name="T45" fmla="*/ 620 h 3298"/>
                <a:gd name="T46" fmla="*/ 1001 w 3212"/>
                <a:gd name="T47" fmla="*/ 3114 h 3298"/>
                <a:gd name="T48" fmla="*/ 881 w 3212"/>
                <a:gd name="T49" fmla="*/ 3066 h 3298"/>
                <a:gd name="T50" fmla="*/ 844 w 3212"/>
                <a:gd name="T51" fmla="*/ 2610 h 3298"/>
                <a:gd name="T52" fmla="*/ 840 w 3212"/>
                <a:gd name="T53" fmla="*/ 2398 h 3298"/>
                <a:gd name="T54" fmla="*/ 401 w 3212"/>
                <a:gd name="T55" fmla="*/ 2082 h 3298"/>
                <a:gd name="T56" fmla="*/ 241 w 3212"/>
                <a:gd name="T57" fmla="*/ 1969 h 3298"/>
                <a:gd name="T58" fmla="*/ 752 w 3212"/>
                <a:gd name="T59" fmla="*/ 2141 h 3298"/>
                <a:gd name="T60" fmla="*/ 1034 w 3212"/>
                <a:gd name="T61" fmla="*/ 2354 h 3298"/>
                <a:gd name="T62" fmla="*/ 1418 w 3212"/>
                <a:gd name="T63" fmla="*/ 2074 h 3298"/>
                <a:gd name="T64" fmla="*/ 1624 w 3212"/>
                <a:gd name="T65" fmla="*/ 1847 h 3298"/>
                <a:gd name="T66" fmla="*/ 1420 w 3212"/>
                <a:gd name="T67" fmla="*/ 1596 h 3298"/>
                <a:gd name="T68" fmla="*/ 1082 w 3212"/>
                <a:gd name="T69" fmla="*/ 1248 h 3298"/>
                <a:gd name="T70" fmla="*/ 1614 w 3212"/>
                <a:gd name="T71" fmla="*/ 825 h 3298"/>
                <a:gd name="T72" fmla="*/ 2194 w 3212"/>
                <a:gd name="T73" fmla="*/ 338 h 3298"/>
                <a:gd name="T74" fmla="*/ 2374 w 3212"/>
                <a:gd name="T75" fmla="*/ 118 h 3298"/>
                <a:gd name="T76" fmla="*/ 2661 w 3212"/>
                <a:gd name="T77" fmla="*/ 304 h 3298"/>
                <a:gd name="T78" fmla="*/ 2993 w 3212"/>
                <a:gd name="T79" fmla="*/ 603 h 3298"/>
                <a:gd name="T80" fmla="*/ 2474 w 3212"/>
                <a:gd name="T81" fmla="*/ 1257 h 3298"/>
                <a:gd name="T82" fmla="*/ 1732 w 3212"/>
                <a:gd name="T83" fmla="*/ 1951 h 3298"/>
                <a:gd name="T84" fmla="*/ 1047 w 3212"/>
                <a:gd name="T85" fmla="*/ 2462 h 3298"/>
                <a:gd name="T86" fmla="*/ 1012 w 3212"/>
                <a:gd name="T87" fmla="*/ 2472 h 3298"/>
                <a:gd name="T88" fmla="*/ 3078 w 3212"/>
                <a:gd name="T89" fmla="*/ 1147 h 3298"/>
                <a:gd name="T90" fmla="*/ 3067 w 3212"/>
                <a:gd name="T91" fmla="*/ 1301 h 3298"/>
                <a:gd name="T92" fmla="*/ 3051 w 3212"/>
                <a:gd name="T93" fmla="*/ 1343 h 3298"/>
                <a:gd name="T94" fmla="*/ 3018 w 3212"/>
                <a:gd name="T95" fmla="*/ 1366 h 3298"/>
                <a:gd name="T96" fmla="*/ 2890 w 3212"/>
                <a:gd name="T97" fmla="*/ 1493 h 3298"/>
                <a:gd name="T98" fmla="*/ 1823 w 3212"/>
                <a:gd name="T99" fmla="*/ 2434 h 3298"/>
                <a:gd name="T100" fmla="*/ 1765 w 3212"/>
                <a:gd name="T101" fmla="*/ 2231 h 3298"/>
                <a:gd name="T102" fmla="*/ 1749 w 3212"/>
                <a:gd name="T103" fmla="*/ 2105 h 3298"/>
                <a:gd name="T104" fmla="*/ 2236 w 3212"/>
                <a:gd name="T105" fmla="*/ 1651 h 3298"/>
                <a:gd name="T106" fmla="*/ 3095 w 3212"/>
                <a:gd name="T107" fmla="*/ 770 h 3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12" h="3298">
                  <a:moveTo>
                    <a:pt x="3208" y="620"/>
                  </a:moveTo>
                  <a:lnTo>
                    <a:pt x="3206" y="606"/>
                  </a:lnTo>
                  <a:lnTo>
                    <a:pt x="3192" y="581"/>
                  </a:lnTo>
                  <a:lnTo>
                    <a:pt x="3169" y="566"/>
                  </a:lnTo>
                  <a:lnTo>
                    <a:pt x="3143" y="561"/>
                  </a:lnTo>
                  <a:lnTo>
                    <a:pt x="3130" y="564"/>
                  </a:lnTo>
                  <a:lnTo>
                    <a:pt x="3101" y="533"/>
                  </a:lnTo>
                  <a:lnTo>
                    <a:pt x="3035" y="475"/>
                  </a:lnTo>
                  <a:lnTo>
                    <a:pt x="3003" y="448"/>
                  </a:lnTo>
                  <a:lnTo>
                    <a:pt x="2931" y="383"/>
                  </a:lnTo>
                  <a:lnTo>
                    <a:pt x="2786" y="258"/>
                  </a:lnTo>
                  <a:lnTo>
                    <a:pt x="2711" y="199"/>
                  </a:lnTo>
                  <a:lnTo>
                    <a:pt x="2651" y="148"/>
                  </a:lnTo>
                  <a:lnTo>
                    <a:pt x="2507" y="53"/>
                  </a:lnTo>
                  <a:lnTo>
                    <a:pt x="2432" y="24"/>
                  </a:lnTo>
                  <a:lnTo>
                    <a:pt x="2384" y="19"/>
                  </a:lnTo>
                  <a:lnTo>
                    <a:pt x="2363" y="20"/>
                  </a:lnTo>
                  <a:lnTo>
                    <a:pt x="2361" y="17"/>
                  </a:lnTo>
                  <a:lnTo>
                    <a:pt x="2358" y="14"/>
                  </a:lnTo>
                  <a:lnTo>
                    <a:pt x="2347" y="4"/>
                  </a:lnTo>
                  <a:lnTo>
                    <a:pt x="2320" y="0"/>
                  </a:lnTo>
                  <a:lnTo>
                    <a:pt x="2294" y="10"/>
                  </a:lnTo>
                  <a:lnTo>
                    <a:pt x="2278" y="32"/>
                  </a:lnTo>
                  <a:lnTo>
                    <a:pt x="2278" y="47"/>
                  </a:lnTo>
                  <a:lnTo>
                    <a:pt x="2276" y="62"/>
                  </a:lnTo>
                  <a:lnTo>
                    <a:pt x="2253" y="102"/>
                  </a:lnTo>
                  <a:lnTo>
                    <a:pt x="2199" y="163"/>
                  </a:lnTo>
                  <a:lnTo>
                    <a:pt x="2171" y="190"/>
                  </a:lnTo>
                  <a:lnTo>
                    <a:pt x="2102" y="260"/>
                  </a:lnTo>
                  <a:lnTo>
                    <a:pt x="1952" y="394"/>
                  </a:lnTo>
                  <a:lnTo>
                    <a:pt x="1878" y="459"/>
                  </a:lnTo>
                  <a:lnTo>
                    <a:pt x="1698" y="610"/>
                  </a:lnTo>
                  <a:lnTo>
                    <a:pt x="1326" y="897"/>
                  </a:lnTo>
                  <a:lnTo>
                    <a:pt x="1138" y="1036"/>
                  </a:lnTo>
                  <a:lnTo>
                    <a:pt x="969" y="1157"/>
                  </a:lnTo>
                  <a:lnTo>
                    <a:pt x="716" y="1337"/>
                  </a:lnTo>
                  <a:lnTo>
                    <a:pt x="553" y="1467"/>
                  </a:lnTo>
                  <a:lnTo>
                    <a:pt x="475" y="1536"/>
                  </a:lnTo>
                  <a:lnTo>
                    <a:pt x="415" y="1592"/>
                  </a:lnTo>
                  <a:lnTo>
                    <a:pt x="296" y="1713"/>
                  </a:lnTo>
                  <a:lnTo>
                    <a:pt x="186" y="1845"/>
                  </a:lnTo>
                  <a:lnTo>
                    <a:pt x="117" y="1951"/>
                  </a:lnTo>
                  <a:lnTo>
                    <a:pt x="77" y="2024"/>
                  </a:lnTo>
                  <a:lnTo>
                    <a:pt x="59" y="2061"/>
                  </a:lnTo>
                  <a:lnTo>
                    <a:pt x="44" y="2100"/>
                  </a:lnTo>
                  <a:lnTo>
                    <a:pt x="21" y="2181"/>
                  </a:lnTo>
                  <a:lnTo>
                    <a:pt x="2" y="2306"/>
                  </a:lnTo>
                  <a:lnTo>
                    <a:pt x="0" y="2479"/>
                  </a:lnTo>
                  <a:lnTo>
                    <a:pt x="12" y="2650"/>
                  </a:lnTo>
                  <a:lnTo>
                    <a:pt x="18" y="2732"/>
                  </a:lnTo>
                  <a:lnTo>
                    <a:pt x="19" y="2742"/>
                  </a:lnTo>
                  <a:lnTo>
                    <a:pt x="29" y="2758"/>
                  </a:lnTo>
                  <a:lnTo>
                    <a:pt x="49" y="2771"/>
                  </a:lnTo>
                  <a:lnTo>
                    <a:pt x="67" y="2770"/>
                  </a:lnTo>
                  <a:lnTo>
                    <a:pt x="101" y="2817"/>
                  </a:lnTo>
                  <a:lnTo>
                    <a:pt x="183" y="2915"/>
                  </a:lnTo>
                  <a:lnTo>
                    <a:pt x="278" y="3016"/>
                  </a:lnTo>
                  <a:lnTo>
                    <a:pt x="383" y="3109"/>
                  </a:lnTo>
                  <a:lnTo>
                    <a:pt x="497" y="3193"/>
                  </a:lnTo>
                  <a:lnTo>
                    <a:pt x="615" y="3255"/>
                  </a:lnTo>
                  <a:lnTo>
                    <a:pt x="704" y="3285"/>
                  </a:lnTo>
                  <a:lnTo>
                    <a:pt x="765" y="3297"/>
                  </a:lnTo>
                  <a:lnTo>
                    <a:pt x="825" y="3298"/>
                  </a:lnTo>
                  <a:lnTo>
                    <a:pt x="886" y="3291"/>
                  </a:lnTo>
                  <a:lnTo>
                    <a:pt x="916" y="3282"/>
                  </a:lnTo>
                  <a:lnTo>
                    <a:pt x="955" y="3271"/>
                  </a:lnTo>
                  <a:lnTo>
                    <a:pt x="1030" y="3236"/>
                  </a:lnTo>
                  <a:lnTo>
                    <a:pt x="1138" y="3171"/>
                  </a:lnTo>
                  <a:lnTo>
                    <a:pt x="1342" y="3009"/>
                  </a:lnTo>
                  <a:lnTo>
                    <a:pt x="1463" y="2899"/>
                  </a:lnTo>
                  <a:lnTo>
                    <a:pt x="1634" y="2748"/>
                  </a:lnTo>
                  <a:lnTo>
                    <a:pt x="1808" y="2600"/>
                  </a:lnTo>
                  <a:lnTo>
                    <a:pt x="2017" y="2424"/>
                  </a:lnTo>
                  <a:lnTo>
                    <a:pt x="2429" y="2066"/>
                  </a:lnTo>
                  <a:lnTo>
                    <a:pt x="2633" y="1884"/>
                  </a:lnTo>
                  <a:lnTo>
                    <a:pt x="2812" y="1724"/>
                  </a:lnTo>
                  <a:lnTo>
                    <a:pt x="2987" y="1560"/>
                  </a:lnTo>
                  <a:lnTo>
                    <a:pt x="3021" y="1530"/>
                  </a:lnTo>
                  <a:lnTo>
                    <a:pt x="3075" y="1478"/>
                  </a:lnTo>
                  <a:lnTo>
                    <a:pt x="3103" y="1438"/>
                  </a:lnTo>
                  <a:lnTo>
                    <a:pt x="3111" y="1416"/>
                  </a:lnTo>
                  <a:lnTo>
                    <a:pt x="3124" y="1415"/>
                  </a:lnTo>
                  <a:lnTo>
                    <a:pt x="3134" y="1409"/>
                  </a:lnTo>
                  <a:lnTo>
                    <a:pt x="3146" y="1401"/>
                  </a:lnTo>
                  <a:lnTo>
                    <a:pt x="3163" y="1378"/>
                  </a:lnTo>
                  <a:lnTo>
                    <a:pt x="3180" y="1337"/>
                  </a:lnTo>
                  <a:lnTo>
                    <a:pt x="3192" y="1241"/>
                  </a:lnTo>
                  <a:lnTo>
                    <a:pt x="3193" y="1183"/>
                  </a:lnTo>
                  <a:lnTo>
                    <a:pt x="3202" y="1042"/>
                  </a:lnTo>
                  <a:lnTo>
                    <a:pt x="3212" y="832"/>
                  </a:lnTo>
                  <a:lnTo>
                    <a:pt x="3212" y="691"/>
                  </a:lnTo>
                  <a:lnTo>
                    <a:pt x="3208" y="620"/>
                  </a:lnTo>
                  <a:close/>
                  <a:moveTo>
                    <a:pt x="1004" y="2495"/>
                  </a:moveTo>
                  <a:lnTo>
                    <a:pt x="998" y="2649"/>
                  </a:lnTo>
                  <a:lnTo>
                    <a:pt x="999" y="2958"/>
                  </a:lnTo>
                  <a:lnTo>
                    <a:pt x="1001" y="3114"/>
                  </a:lnTo>
                  <a:lnTo>
                    <a:pt x="942" y="3145"/>
                  </a:lnTo>
                  <a:lnTo>
                    <a:pt x="880" y="3170"/>
                  </a:lnTo>
                  <a:lnTo>
                    <a:pt x="884" y="3137"/>
                  </a:lnTo>
                  <a:lnTo>
                    <a:pt x="881" y="3066"/>
                  </a:lnTo>
                  <a:lnTo>
                    <a:pt x="868" y="2961"/>
                  </a:lnTo>
                  <a:lnTo>
                    <a:pt x="860" y="2895"/>
                  </a:lnTo>
                  <a:lnTo>
                    <a:pt x="850" y="2780"/>
                  </a:lnTo>
                  <a:lnTo>
                    <a:pt x="844" y="2610"/>
                  </a:lnTo>
                  <a:lnTo>
                    <a:pt x="850" y="2495"/>
                  </a:lnTo>
                  <a:lnTo>
                    <a:pt x="857" y="2439"/>
                  </a:lnTo>
                  <a:lnTo>
                    <a:pt x="856" y="2424"/>
                  </a:lnTo>
                  <a:lnTo>
                    <a:pt x="840" y="2398"/>
                  </a:lnTo>
                  <a:lnTo>
                    <a:pt x="828" y="2390"/>
                  </a:lnTo>
                  <a:lnTo>
                    <a:pt x="717" y="2318"/>
                  </a:lnTo>
                  <a:lnTo>
                    <a:pt x="506" y="2162"/>
                  </a:lnTo>
                  <a:lnTo>
                    <a:pt x="401" y="2082"/>
                  </a:lnTo>
                  <a:lnTo>
                    <a:pt x="382" y="2064"/>
                  </a:lnTo>
                  <a:lnTo>
                    <a:pt x="314" y="2010"/>
                  </a:lnTo>
                  <a:lnTo>
                    <a:pt x="264" y="1978"/>
                  </a:lnTo>
                  <a:lnTo>
                    <a:pt x="241" y="1969"/>
                  </a:lnTo>
                  <a:lnTo>
                    <a:pt x="294" y="1899"/>
                  </a:lnTo>
                  <a:lnTo>
                    <a:pt x="350" y="1830"/>
                  </a:lnTo>
                  <a:lnTo>
                    <a:pt x="510" y="1955"/>
                  </a:lnTo>
                  <a:lnTo>
                    <a:pt x="752" y="2141"/>
                  </a:lnTo>
                  <a:lnTo>
                    <a:pt x="909" y="2270"/>
                  </a:lnTo>
                  <a:lnTo>
                    <a:pt x="985" y="2338"/>
                  </a:lnTo>
                  <a:lnTo>
                    <a:pt x="999" y="2349"/>
                  </a:lnTo>
                  <a:lnTo>
                    <a:pt x="1034" y="2354"/>
                  </a:lnTo>
                  <a:lnTo>
                    <a:pt x="1053" y="2346"/>
                  </a:lnTo>
                  <a:lnTo>
                    <a:pt x="1132" y="2302"/>
                  </a:lnTo>
                  <a:lnTo>
                    <a:pt x="1280" y="2195"/>
                  </a:lnTo>
                  <a:lnTo>
                    <a:pt x="1418" y="2074"/>
                  </a:lnTo>
                  <a:lnTo>
                    <a:pt x="1548" y="1943"/>
                  </a:lnTo>
                  <a:lnTo>
                    <a:pt x="1610" y="1877"/>
                  </a:lnTo>
                  <a:lnTo>
                    <a:pt x="1617" y="1868"/>
                  </a:lnTo>
                  <a:lnTo>
                    <a:pt x="1624" y="1847"/>
                  </a:lnTo>
                  <a:lnTo>
                    <a:pt x="1626" y="1827"/>
                  </a:lnTo>
                  <a:lnTo>
                    <a:pt x="1617" y="1807"/>
                  </a:lnTo>
                  <a:lnTo>
                    <a:pt x="1610" y="1796"/>
                  </a:lnTo>
                  <a:lnTo>
                    <a:pt x="1420" y="1596"/>
                  </a:lnTo>
                  <a:lnTo>
                    <a:pt x="1231" y="1395"/>
                  </a:lnTo>
                  <a:lnTo>
                    <a:pt x="1201" y="1360"/>
                  </a:lnTo>
                  <a:lnTo>
                    <a:pt x="1132" y="1288"/>
                  </a:lnTo>
                  <a:lnTo>
                    <a:pt x="1082" y="1248"/>
                  </a:lnTo>
                  <a:lnTo>
                    <a:pt x="1056" y="1235"/>
                  </a:lnTo>
                  <a:lnTo>
                    <a:pt x="1244" y="1103"/>
                  </a:lnTo>
                  <a:lnTo>
                    <a:pt x="1430" y="964"/>
                  </a:lnTo>
                  <a:lnTo>
                    <a:pt x="1614" y="825"/>
                  </a:lnTo>
                  <a:lnTo>
                    <a:pt x="1885" y="607"/>
                  </a:lnTo>
                  <a:lnTo>
                    <a:pt x="2060" y="458"/>
                  </a:lnTo>
                  <a:lnTo>
                    <a:pt x="2145" y="380"/>
                  </a:lnTo>
                  <a:lnTo>
                    <a:pt x="2194" y="338"/>
                  </a:lnTo>
                  <a:lnTo>
                    <a:pt x="2299" y="235"/>
                  </a:lnTo>
                  <a:lnTo>
                    <a:pt x="2344" y="177"/>
                  </a:lnTo>
                  <a:lnTo>
                    <a:pt x="2367" y="138"/>
                  </a:lnTo>
                  <a:lnTo>
                    <a:pt x="2374" y="118"/>
                  </a:lnTo>
                  <a:lnTo>
                    <a:pt x="2422" y="140"/>
                  </a:lnTo>
                  <a:lnTo>
                    <a:pt x="2466" y="163"/>
                  </a:lnTo>
                  <a:lnTo>
                    <a:pt x="2534" y="206"/>
                  </a:lnTo>
                  <a:lnTo>
                    <a:pt x="2661" y="304"/>
                  </a:lnTo>
                  <a:lnTo>
                    <a:pt x="2721" y="354"/>
                  </a:lnTo>
                  <a:lnTo>
                    <a:pt x="2833" y="453"/>
                  </a:lnTo>
                  <a:lnTo>
                    <a:pt x="2944" y="554"/>
                  </a:lnTo>
                  <a:lnTo>
                    <a:pt x="2993" y="603"/>
                  </a:lnTo>
                  <a:lnTo>
                    <a:pt x="3048" y="646"/>
                  </a:lnTo>
                  <a:lnTo>
                    <a:pt x="2937" y="771"/>
                  </a:lnTo>
                  <a:lnTo>
                    <a:pt x="2708" y="1016"/>
                  </a:lnTo>
                  <a:lnTo>
                    <a:pt x="2474" y="1257"/>
                  </a:lnTo>
                  <a:lnTo>
                    <a:pt x="2233" y="1490"/>
                  </a:lnTo>
                  <a:lnTo>
                    <a:pt x="2112" y="1605"/>
                  </a:lnTo>
                  <a:lnTo>
                    <a:pt x="1987" y="1720"/>
                  </a:lnTo>
                  <a:lnTo>
                    <a:pt x="1732" y="1951"/>
                  </a:lnTo>
                  <a:lnTo>
                    <a:pt x="1467" y="2169"/>
                  </a:lnTo>
                  <a:lnTo>
                    <a:pt x="1261" y="2322"/>
                  </a:lnTo>
                  <a:lnTo>
                    <a:pt x="1120" y="2417"/>
                  </a:lnTo>
                  <a:lnTo>
                    <a:pt x="1047" y="2462"/>
                  </a:lnTo>
                  <a:lnTo>
                    <a:pt x="1047" y="2462"/>
                  </a:lnTo>
                  <a:lnTo>
                    <a:pt x="1047" y="2463"/>
                  </a:lnTo>
                  <a:lnTo>
                    <a:pt x="1033" y="2460"/>
                  </a:lnTo>
                  <a:lnTo>
                    <a:pt x="1012" y="2472"/>
                  </a:lnTo>
                  <a:lnTo>
                    <a:pt x="1005" y="2485"/>
                  </a:lnTo>
                  <a:lnTo>
                    <a:pt x="1004" y="2495"/>
                  </a:lnTo>
                  <a:close/>
                  <a:moveTo>
                    <a:pt x="3082" y="1081"/>
                  </a:moveTo>
                  <a:lnTo>
                    <a:pt x="3078" y="1147"/>
                  </a:lnTo>
                  <a:lnTo>
                    <a:pt x="3074" y="1213"/>
                  </a:lnTo>
                  <a:lnTo>
                    <a:pt x="3072" y="1247"/>
                  </a:lnTo>
                  <a:lnTo>
                    <a:pt x="3069" y="1280"/>
                  </a:lnTo>
                  <a:lnTo>
                    <a:pt x="3067" y="1301"/>
                  </a:lnTo>
                  <a:lnTo>
                    <a:pt x="3065" y="1316"/>
                  </a:lnTo>
                  <a:lnTo>
                    <a:pt x="3059" y="1320"/>
                  </a:lnTo>
                  <a:lnTo>
                    <a:pt x="3052" y="1334"/>
                  </a:lnTo>
                  <a:lnTo>
                    <a:pt x="3051" y="1343"/>
                  </a:lnTo>
                  <a:lnTo>
                    <a:pt x="3038" y="1349"/>
                  </a:lnTo>
                  <a:lnTo>
                    <a:pt x="3018" y="1372"/>
                  </a:lnTo>
                  <a:lnTo>
                    <a:pt x="3016" y="1389"/>
                  </a:lnTo>
                  <a:lnTo>
                    <a:pt x="3018" y="1366"/>
                  </a:lnTo>
                  <a:lnTo>
                    <a:pt x="3010" y="1369"/>
                  </a:lnTo>
                  <a:lnTo>
                    <a:pt x="2990" y="1393"/>
                  </a:lnTo>
                  <a:lnTo>
                    <a:pt x="2941" y="1444"/>
                  </a:lnTo>
                  <a:lnTo>
                    <a:pt x="2890" y="1493"/>
                  </a:lnTo>
                  <a:lnTo>
                    <a:pt x="2734" y="1637"/>
                  </a:lnTo>
                  <a:lnTo>
                    <a:pt x="2574" y="1779"/>
                  </a:lnTo>
                  <a:lnTo>
                    <a:pt x="2201" y="2110"/>
                  </a:lnTo>
                  <a:lnTo>
                    <a:pt x="1823" y="2434"/>
                  </a:lnTo>
                  <a:lnTo>
                    <a:pt x="1804" y="2451"/>
                  </a:lnTo>
                  <a:lnTo>
                    <a:pt x="1785" y="2467"/>
                  </a:lnTo>
                  <a:lnTo>
                    <a:pt x="1778" y="2349"/>
                  </a:lnTo>
                  <a:lnTo>
                    <a:pt x="1765" y="2231"/>
                  </a:lnTo>
                  <a:lnTo>
                    <a:pt x="1764" y="2181"/>
                  </a:lnTo>
                  <a:lnTo>
                    <a:pt x="1765" y="2130"/>
                  </a:lnTo>
                  <a:lnTo>
                    <a:pt x="1764" y="2118"/>
                  </a:lnTo>
                  <a:lnTo>
                    <a:pt x="1749" y="2105"/>
                  </a:lnTo>
                  <a:lnTo>
                    <a:pt x="1739" y="2103"/>
                  </a:lnTo>
                  <a:lnTo>
                    <a:pt x="1927" y="1936"/>
                  </a:lnTo>
                  <a:lnTo>
                    <a:pt x="2106" y="1769"/>
                  </a:lnTo>
                  <a:lnTo>
                    <a:pt x="2236" y="1651"/>
                  </a:lnTo>
                  <a:lnTo>
                    <a:pt x="2489" y="1406"/>
                  </a:lnTo>
                  <a:lnTo>
                    <a:pt x="2737" y="1157"/>
                  </a:lnTo>
                  <a:lnTo>
                    <a:pt x="2977" y="901"/>
                  </a:lnTo>
                  <a:lnTo>
                    <a:pt x="3095" y="770"/>
                  </a:lnTo>
                  <a:lnTo>
                    <a:pt x="3093" y="926"/>
                  </a:lnTo>
                  <a:lnTo>
                    <a:pt x="3082" y="10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CD9B7949-4414-5668-606C-20D40985E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8" y="2746"/>
              <a:ext cx="212" cy="132"/>
            </a:xfrm>
            <a:custGeom>
              <a:avLst/>
              <a:gdLst>
                <a:gd name="T0" fmla="*/ 544 w 635"/>
                <a:gd name="T1" fmla="*/ 0 h 398"/>
                <a:gd name="T2" fmla="*/ 504 w 635"/>
                <a:gd name="T3" fmla="*/ 18 h 398"/>
                <a:gd name="T4" fmla="*/ 496 w 635"/>
                <a:gd name="T5" fmla="*/ 52 h 398"/>
                <a:gd name="T6" fmla="*/ 530 w 635"/>
                <a:gd name="T7" fmla="*/ 177 h 398"/>
                <a:gd name="T8" fmla="*/ 515 w 635"/>
                <a:gd name="T9" fmla="*/ 226 h 398"/>
                <a:gd name="T10" fmla="*/ 478 w 635"/>
                <a:gd name="T11" fmla="*/ 262 h 398"/>
                <a:gd name="T12" fmla="*/ 403 w 635"/>
                <a:gd name="T13" fmla="*/ 291 h 398"/>
                <a:gd name="T14" fmla="*/ 352 w 635"/>
                <a:gd name="T15" fmla="*/ 272 h 398"/>
                <a:gd name="T16" fmla="*/ 332 w 635"/>
                <a:gd name="T17" fmla="*/ 226 h 398"/>
                <a:gd name="T18" fmla="*/ 331 w 635"/>
                <a:gd name="T19" fmla="*/ 198 h 398"/>
                <a:gd name="T20" fmla="*/ 303 w 635"/>
                <a:gd name="T21" fmla="*/ 164 h 398"/>
                <a:gd name="T22" fmla="*/ 246 w 635"/>
                <a:gd name="T23" fmla="*/ 180 h 398"/>
                <a:gd name="T24" fmla="*/ 236 w 635"/>
                <a:gd name="T25" fmla="*/ 209 h 398"/>
                <a:gd name="T26" fmla="*/ 220 w 635"/>
                <a:gd name="T27" fmla="*/ 268 h 398"/>
                <a:gd name="T28" fmla="*/ 160 w 635"/>
                <a:gd name="T29" fmla="*/ 310 h 398"/>
                <a:gd name="T30" fmla="*/ 122 w 635"/>
                <a:gd name="T31" fmla="*/ 304 h 398"/>
                <a:gd name="T32" fmla="*/ 83 w 635"/>
                <a:gd name="T33" fmla="*/ 270 h 398"/>
                <a:gd name="T34" fmla="*/ 83 w 635"/>
                <a:gd name="T35" fmla="*/ 182 h 398"/>
                <a:gd name="T36" fmla="*/ 90 w 635"/>
                <a:gd name="T37" fmla="*/ 149 h 398"/>
                <a:gd name="T38" fmla="*/ 62 w 635"/>
                <a:gd name="T39" fmla="*/ 126 h 398"/>
                <a:gd name="T40" fmla="*/ 34 w 635"/>
                <a:gd name="T41" fmla="*/ 139 h 398"/>
                <a:gd name="T42" fmla="*/ 7 w 635"/>
                <a:gd name="T43" fmla="*/ 193 h 398"/>
                <a:gd name="T44" fmla="*/ 3 w 635"/>
                <a:gd name="T45" fmla="*/ 268 h 398"/>
                <a:gd name="T46" fmla="*/ 31 w 635"/>
                <a:gd name="T47" fmla="*/ 336 h 398"/>
                <a:gd name="T48" fmla="*/ 93 w 635"/>
                <a:gd name="T49" fmla="*/ 383 h 398"/>
                <a:gd name="T50" fmla="*/ 139 w 635"/>
                <a:gd name="T51" fmla="*/ 398 h 398"/>
                <a:gd name="T52" fmla="*/ 229 w 635"/>
                <a:gd name="T53" fmla="*/ 383 h 398"/>
                <a:gd name="T54" fmla="*/ 279 w 635"/>
                <a:gd name="T55" fmla="*/ 339 h 398"/>
                <a:gd name="T56" fmla="*/ 350 w 635"/>
                <a:gd name="T57" fmla="*/ 379 h 398"/>
                <a:gd name="T58" fmla="*/ 470 w 635"/>
                <a:gd name="T59" fmla="*/ 375 h 398"/>
                <a:gd name="T60" fmla="*/ 527 w 635"/>
                <a:gd name="T61" fmla="*/ 350 h 398"/>
                <a:gd name="T62" fmla="*/ 600 w 635"/>
                <a:gd name="T63" fmla="*/ 271 h 398"/>
                <a:gd name="T64" fmla="*/ 635 w 635"/>
                <a:gd name="T65" fmla="*/ 166 h 398"/>
                <a:gd name="T66" fmla="*/ 614 w 635"/>
                <a:gd name="T67" fmla="*/ 64 h 398"/>
                <a:gd name="T68" fmla="*/ 555 w 635"/>
                <a:gd name="T69" fmla="*/ 6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5" h="398">
                  <a:moveTo>
                    <a:pt x="555" y="6"/>
                  </a:moveTo>
                  <a:lnTo>
                    <a:pt x="544" y="0"/>
                  </a:lnTo>
                  <a:lnTo>
                    <a:pt x="521" y="3"/>
                  </a:lnTo>
                  <a:lnTo>
                    <a:pt x="504" y="18"/>
                  </a:lnTo>
                  <a:lnTo>
                    <a:pt x="495" y="39"/>
                  </a:lnTo>
                  <a:lnTo>
                    <a:pt x="496" y="52"/>
                  </a:lnTo>
                  <a:lnTo>
                    <a:pt x="514" y="113"/>
                  </a:lnTo>
                  <a:lnTo>
                    <a:pt x="530" y="177"/>
                  </a:lnTo>
                  <a:lnTo>
                    <a:pt x="527" y="202"/>
                  </a:lnTo>
                  <a:lnTo>
                    <a:pt x="515" y="226"/>
                  </a:lnTo>
                  <a:lnTo>
                    <a:pt x="494" y="251"/>
                  </a:lnTo>
                  <a:lnTo>
                    <a:pt x="478" y="262"/>
                  </a:lnTo>
                  <a:lnTo>
                    <a:pt x="453" y="278"/>
                  </a:lnTo>
                  <a:lnTo>
                    <a:pt x="403" y="291"/>
                  </a:lnTo>
                  <a:lnTo>
                    <a:pt x="370" y="284"/>
                  </a:lnTo>
                  <a:lnTo>
                    <a:pt x="352" y="272"/>
                  </a:lnTo>
                  <a:lnTo>
                    <a:pt x="339" y="252"/>
                  </a:lnTo>
                  <a:lnTo>
                    <a:pt x="332" y="226"/>
                  </a:lnTo>
                  <a:lnTo>
                    <a:pt x="332" y="209"/>
                  </a:lnTo>
                  <a:lnTo>
                    <a:pt x="331" y="198"/>
                  </a:lnTo>
                  <a:lnTo>
                    <a:pt x="324" y="180"/>
                  </a:lnTo>
                  <a:lnTo>
                    <a:pt x="303" y="164"/>
                  </a:lnTo>
                  <a:lnTo>
                    <a:pt x="268" y="164"/>
                  </a:lnTo>
                  <a:lnTo>
                    <a:pt x="246" y="180"/>
                  </a:lnTo>
                  <a:lnTo>
                    <a:pt x="237" y="198"/>
                  </a:lnTo>
                  <a:lnTo>
                    <a:pt x="236" y="209"/>
                  </a:lnTo>
                  <a:lnTo>
                    <a:pt x="233" y="231"/>
                  </a:lnTo>
                  <a:lnTo>
                    <a:pt x="220" y="268"/>
                  </a:lnTo>
                  <a:lnTo>
                    <a:pt x="196" y="297"/>
                  </a:lnTo>
                  <a:lnTo>
                    <a:pt x="160" y="310"/>
                  </a:lnTo>
                  <a:lnTo>
                    <a:pt x="137" y="307"/>
                  </a:lnTo>
                  <a:lnTo>
                    <a:pt x="122" y="304"/>
                  </a:lnTo>
                  <a:lnTo>
                    <a:pt x="102" y="294"/>
                  </a:lnTo>
                  <a:lnTo>
                    <a:pt x="83" y="270"/>
                  </a:lnTo>
                  <a:lnTo>
                    <a:pt x="76" y="228"/>
                  </a:lnTo>
                  <a:lnTo>
                    <a:pt x="83" y="182"/>
                  </a:lnTo>
                  <a:lnTo>
                    <a:pt x="88" y="162"/>
                  </a:lnTo>
                  <a:lnTo>
                    <a:pt x="90" y="149"/>
                  </a:lnTo>
                  <a:lnTo>
                    <a:pt x="80" y="131"/>
                  </a:lnTo>
                  <a:lnTo>
                    <a:pt x="62" y="126"/>
                  </a:lnTo>
                  <a:lnTo>
                    <a:pt x="43" y="130"/>
                  </a:lnTo>
                  <a:lnTo>
                    <a:pt x="34" y="139"/>
                  </a:lnTo>
                  <a:lnTo>
                    <a:pt x="23" y="157"/>
                  </a:lnTo>
                  <a:lnTo>
                    <a:pt x="7" y="193"/>
                  </a:lnTo>
                  <a:lnTo>
                    <a:pt x="0" y="232"/>
                  </a:lnTo>
                  <a:lnTo>
                    <a:pt x="3" y="268"/>
                  </a:lnTo>
                  <a:lnTo>
                    <a:pt x="13" y="304"/>
                  </a:lnTo>
                  <a:lnTo>
                    <a:pt x="31" y="336"/>
                  </a:lnTo>
                  <a:lnTo>
                    <a:pt x="59" y="362"/>
                  </a:lnTo>
                  <a:lnTo>
                    <a:pt x="93" y="383"/>
                  </a:lnTo>
                  <a:lnTo>
                    <a:pt x="113" y="390"/>
                  </a:lnTo>
                  <a:lnTo>
                    <a:pt x="139" y="398"/>
                  </a:lnTo>
                  <a:lnTo>
                    <a:pt x="187" y="398"/>
                  </a:lnTo>
                  <a:lnTo>
                    <a:pt x="229" y="383"/>
                  </a:lnTo>
                  <a:lnTo>
                    <a:pt x="265" y="356"/>
                  </a:lnTo>
                  <a:lnTo>
                    <a:pt x="279" y="339"/>
                  </a:lnTo>
                  <a:lnTo>
                    <a:pt x="299" y="356"/>
                  </a:lnTo>
                  <a:lnTo>
                    <a:pt x="350" y="379"/>
                  </a:lnTo>
                  <a:lnTo>
                    <a:pt x="409" y="386"/>
                  </a:lnTo>
                  <a:lnTo>
                    <a:pt x="470" y="375"/>
                  </a:lnTo>
                  <a:lnTo>
                    <a:pt x="502" y="362"/>
                  </a:lnTo>
                  <a:lnTo>
                    <a:pt x="527" y="350"/>
                  </a:lnTo>
                  <a:lnTo>
                    <a:pt x="567" y="316"/>
                  </a:lnTo>
                  <a:lnTo>
                    <a:pt x="600" y="271"/>
                  </a:lnTo>
                  <a:lnTo>
                    <a:pt x="623" y="221"/>
                  </a:lnTo>
                  <a:lnTo>
                    <a:pt x="635" y="166"/>
                  </a:lnTo>
                  <a:lnTo>
                    <a:pt x="632" y="113"/>
                  </a:lnTo>
                  <a:lnTo>
                    <a:pt x="614" y="64"/>
                  </a:lnTo>
                  <a:lnTo>
                    <a:pt x="581" y="23"/>
                  </a:lnTo>
                  <a:lnTo>
                    <a:pt x="555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FB38947A-7B60-88EF-4F7F-AFF296D4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5" y="2515"/>
              <a:ext cx="176" cy="179"/>
            </a:xfrm>
            <a:custGeom>
              <a:avLst/>
              <a:gdLst>
                <a:gd name="T0" fmla="*/ 301 w 528"/>
                <a:gd name="T1" fmla="*/ 1 h 538"/>
                <a:gd name="T2" fmla="*/ 268 w 528"/>
                <a:gd name="T3" fmla="*/ 27 h 538"/>
                <a:gd name="T4" fmla="*/ 273 w 528"/>
                <a:gd name="T5" fmla="*/ 82 h 538"/>
                <a:gd name="T6" fmla="*/ 298 w 528"/>
                <a:gd name="T7" fmla="*/ 95 h 538"/>
                <a:gd name="T8" fmla="*/ 373 w 528"/>
                <a:gd name="T9" fmla="*/ 112 h 538"/>
                <a:gd name="T10" fmla="*/ 419 w 528"/>
                <a:gd name="T11" fmla="*/ 145 h 538"/>
                <a:gd name="T12" fmla="*/ 423 w 528"/>
                <a:gd name="T13" fmla="*/ 191 h 538"/>
                <a:gd name="T14" fmla="*/ 409 w 528"/>
                <a:gd name="T15" fmla="*/ 220 h 538"/>
                <a:gd name="T16" fmla="*/ 357 w 528"/>
                <a:gd name="T17" fmla="*/ 265 h 538"/>
                <a:gd name="T18" fmla="*/ 245 w 528"/>
                <a:gd name="T19" fmla="*/ 269 h 538"/>
                <a:gd name="T20" fmla="*/ 207 w 528"/>
                <a:gd name="T21" fmla="*/ 256 h 538"/>
                <a:gd name="T22" fmla="*/ 188 w 528"/>
                <a:gd name="T23" fmla="*/ 250 h 538"/>
                <a:gd name="T24" fmla="*/ 150 w 528"/>
                <a:gd name="T25" fmla="*/ 268 h 538"/>
                <a:gd name="T26" fmla="*/ 141 w 528"/>
                <a:gd name="T27" fmla="*/ 324 h 538"/>
                <a:gd name="T28" fmla="*/ 161 w 528"/>
                <a:gd name="T29" fmla="*/ 341 h 538"/>
                <a:gd name="T30" fmla="*/ 173 w 528"/>
                <a:gd name="T31" fmla="*/ 347 h 538"/>
                <a:gd name="T32" fmla="*/ 178 w 528"/>
                <a:gd name="T33" fmla="*/ 348 h 538"/>
                <a:gd name="T34" fmla="*/ 184 w 528"/>
                <a:gd name="T35" fmla="*/ 351 h 538"/>
                <a:gd name="T36" fmla="*/ 220 w 528"/>
                <a:gd name="T37" fmla="*/ 367 h 538"/>
                <a:gd name="T38" fmla="*/ 243 w 528"/>
                <a:gd name="T39" fmla="*/ 399 h 538"/>
                <a:gd name="T40" fmla="*/ 180 w 528"/>
                <a:gd name="T41" fmla="*/ 443 h 538"/>
                <a:gd name="T42" fmla="*/ 131 w 528"/>
                <a:gd name="T43" fmla="*/ 456 h 538"/>
                <a:gd name="T44" fmla="*/ 62 w 528"/>
                <a:gd name="T45" fmla="*/ 456 h 538"/>
                <a:gd name="T46" fmla="*/ 50 w 528"/>
                <a:gd name="T47" fmla="*/ 443 h 538"/>
                <a:gd name="T48" fmla="*/ 10 w 528"/>
                <a:gd name="T49" fmla="*/ 446 h 538"/>
                <a:gd name="T50" fmla="*/ 3 w 528"/>
                <a:gd name="T51" fmla="*/ 475 h 538"/>
                <a:gd name="T52" fmla="*/ 45 w 528"/>
                <a:gd name="T53" fmla="*/ 525 h 538"/>
                <a:gd name="T54" fmla="*/ 134 w 528"/>
                <a:gd name="T55" fmla="*/ 538 h 538"/>
                <a:gd name="T56" fmla="*/ 190 w 528"/>
                <a:gd name="T57" fmla="*/ 528 h 538"/>
                <a:gd name="T58" fmla="*/ 302 w 528"/>
                <a:gd name="T59" fmla="*/ 465 h 538"/>
                <a:gd name="T60" fmla="*/ 355 w 528"/>
                <a:gd name="T61" fmla="*/ 383 h 538"/>
                <a:gd name="T62" fmla="*/ 357 w 528"/>
                <a:gd name="T63" fmla="*/ 366 h 538"/>
                <a:gd name="T64" fmla="*/ 425 w 528"/>
                <a:gd name="T65" fmla="*/ 341 h 538"/>
                <a:gd name="T66" fmla="*/ 497 w 528"/>
                <a:gd name="T67" fmla="*/ 271 h 538"/>
                <a:gd name="T68" fmla="*/ 520 w 528"/>
                <a:gd name="T69" fmla="*/ 220 h 538"/>
                <a:gd name="T70" fmla="*/ 520 w 528"/>
                <a:gd name="T71" fmla="*/ 127 h 538"/>
                <a:gd name="T72" fmla="*/ 469 w 528"/>
                <a:gd name="T73" fmla="*/ 53 h 538"/>
                <a:gd name="T74" fmla="*/ 384 w 528"/>
                <a:gd name="T75" fmla="*/ 9 h 538"/>
                <a:gd name="T76" fmla="*/ 311 w 528"/>
                <a:gd name="T77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8" h="538">
                  <a:moveTo>
                    <a:pt x="311" y="0"/>
                  </a:moveTo>
                  <a:lnTo>
                    <a:pt x="301" y="1"/>
                  </a:lnTo>
                  <a:lnTo>
                    <a:pt x="285" y="9"/>
                  </a:lnTo>
                  <a:lnTo>
                    <a:pt x="268" y="27"/>
                  </a:lnTo>
                  <a:lnTo>
                    <a:pt x="263" y="60"/>
                  </a:lnTo>
                  <a:lnTo>
                    <a:pt x="273" y="82"/>
                  </a:lnTo>
                  <a:lnTo>
                    <a:pt x="288" y="92"/>
                  </a:lnTo>
                  <a:lnTo>
                    <a:pt x="298" y="95"/>
                  </a:lnTo>
                  <a:lnTo>
                    <a:pt x="321" y="99"/>
                  </a:lnTo>
                  <a:lnTo>
                    <a:pt x="373" y="112"/>
                  </a:lnTo>
                  <a:lnTo>
                    <a:pt x="404" y="129"/>
                  </a:lnTo>
                  <a:lnTo>
                    <a:pt x="419" y="145"/>
                  </a:lnTo>
                  <a:lnTo>
                    <a:pt x="426" y="165"/>
                  </a:lnTo>
                  <a:lnTo>
                    <a:pt x="423" y="191"/>
                  </a:lnTo>
                  <a:lnTo>
                    <a:pt x="416" y="206"/>
                  </a:lnTo>
                  <a:lnTo>
                    <a:pt x="409" y="220"/>
                  </a:lnTo>
                  <a:lnTo>
                    <a:pt x="391" y="242"/>
                  </a:lnTo>
                  <a:lnTo>
                    <a:pt x="357" y="265"/>
                  </a:lnTo>
                  <a:lnTo>
                    <a:pt x="302" y="276"/>
                  </a:lnTo>
                  <a:lnTo>
                    <a:pt x="245" y="269"/>
                  </a:lnTo>
                  <a:lnTo>
                    <a:pt x="217" y="260"/>
                  </a:lnTo>
                  <a:lnTo>
                    <a:pt x="207" y="256"/>
                  </a:lnTo>
                  <a:lnTo>
                    <a:pt x="199" y="253"/>
                  </a:lnTo>
                  <a:lnTo>
                    <a:pt x="188" y="250"/>
                  </a:lnTo>
                  <a:lnTo>
                    <a:pt x="171" y="253"/>
                  </a:lnTo>
                  <a:lnTo>
                    <a:pt x="150" y="268"/>
                  </a:lnTo>
                  <a:lnTo>
                    <a:pt x="135" y="299"/>
                  </a:lnTo>
                  <a:lnTo>
                    <a:pt x="141" y="324"/>
                  </a:lnTo>
                  <a:lnTo>
                    <a:pt x="151" y="337"/>
                  </a:lnTo>
                  <a:lnTo>
                    <a:pt x="161" y="341"/>
                  </a:lnTo>
                  <a:lnTo>
                    <a:pt x="167" y="344"/>
                  </a:lnTo>
                  <a:lnTo>
                    <a:pt x="173" y="347"/>
                  </a:lnTo>
                  <a:lnTo>
                    <a:pt x="173" y="347"/>
                  </a:lnTo>
                  <a:lnTo>
                    <a:pt x="178" y="348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184" y="351"/>
                  </a:lnTo>
                  <a:lnTo>
                    <a:pt x="220" y="367"/>
                  </a:lnTo>
                  <a:lnTo>
                    <a:pt x="252" y="386"/>
                  </a:lnTo>
                  <a:lnTo>
                    <a:pt x="243" y="399"/>
                  </a:lnTo>
                  <a:lnTo>
                    <a:pt x="220" y="420"/>
                  </a:lnTo>
                  <a:lnTo>
                    <a:pt x="180" y="443"/>
                  </a:lnTo>
                  <a:lnTo>
                    <a:pt x="150" y="452"/>
                  </a:lnTo>
                  <a:lnTo>
                    <a:pt x="131" y="456"/>
                  </a:lnTo>
                  <a:lnTo>
                    <a:pt x="85" y="459"/>
                  </a:lnTo>
                  <a:lnTo>
                    <a:pt x="62" y="456"/>
                  </a:lnTo>
                  <a:lnTo>
                    <a:pt x="57" y="453"/>
                  </a:lnTo>
                  <a:lnTo>
                    <a:pt x="50" y="443"/>
                  </a:lnTo>
                  <a:lnTo>
                    <a:pt x="30" y="438"/>
                  </a:lnTo>
                  <a:lnTo>
                    <a:pt x="10" y="446"/>
                  </a:lnTo>
                  <a:lnTo>
                    <a:pt x="0" y="463"/>
                  </a:lnTo>
                  <a:lnTo>
                    <a:pt x="3" y="475"/>
                  </a:lnTo>
                  <a:lnTo>
                    <a:pt x="13" y="498"/>
                  </a:lnTo>
                  <a:lnTo>
                    <a:pt x="45" y="525"/>
                  </a:lnTo>
                  <a:lnTo>
                    <a:pt x="88" y="537"/>
                  </a:lnTo>
                  <a:lnTo>
                    <a:pt x="134" y="538"/>
                  </a:lnTo>
                  <a:lnTo>
                    <a:pt x="155" y="534"/>
                  </a:lnTo>
                  <a:lnTo>
                    <a:pt x="190" y="528"/>
                  </a:lnTo>
                  <a:lnTo>
                    <a:pt x="250" y="504"/>
                  </a:lnTo>
                  <a:lnTo>
                    <a:pt x="302" y="465"/>
                  </a:lnTo>
                  <a:lnTo>
                    <a:pt x="341" y="414"/>
                  </a:lnTo>
                  <a:lnTo>
                    <a:pt x="355" y="383"/>
                  </a:lnTo>
                  <a:lnTo>
                    <a:pt x="358" y="374"/>
                  </a:lnTo>
                  <a:lnTo>
                    <a:pt x="357" y="366"/>
                  </a:lnTo>
                  <a:lnTo>
                    <a:pt x="381" y="360"/>
                  </a:lnTo>
                  <a:lnTo>
                    <a:pt x="425" y="341"/>
                  </a:lnTo>
                  <a:lnTo>
                    <a:pt x="463" y="311"/>
                  </a:lnTo>
                  <a:lnTo>
                    <a:pt x="497" y="271"/>
                  </a:lnTo>
                  <a:lnTo>
                    <a:pt x="509" y="246"/>
                  </a:lnTo>
                  <a:lnTo>
                    <a:pt x="520" y="220"/>
                  </a:lnTo>
                  <a:lnTo>
                    <a:pt x="528" y="171"/>
                  </a:lnTo>
                  <a:lnTo>
                    <a:pt x="520" y="127"/>
                  </a:lnTo>
                  <a:lnTo>
                    <a:pt x="499" y="86"/>
                  </a:lnTo>
                  <a:lnTo>
                    <a:pt x="469" y="53"/>
                  </a:lnTo>
                  <a:lnTo>
                    <a:pt x="430" y="26"/>
                  </a:lnTo>
                  <a:lnTo>
                    <a:pt x="384" y="9"/>
                  </a:lnTo>
                  <a:lnTo>
                    <a:pt x="337" y="0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67E60A25-DAC9-09CB-57A4-15E4AC68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" y="2702"/>
              <a:ext cx="205" cy="210"/>
            </a:xfrm>
            <a:custGeom>
              <a:avLst/>
              <a:gdLst>
                <a:gd name="T0" fmla="*/ 388 w 613"/>
                <a:gd name="T1" fmla="*/ 3 h 630"/>
                <a:gd name="T2" fmla="*/ 357 w 613"/>
                <a:gd name="T3" fmla="*/ 52 h 630"/>
                <a:gd name="T4" fmla="*/ 381 w 613"/>
                <a:gd name="T5" fmla="*/ 89 h 630"/>
                <a:gd name="T6" fmla="*/ 466 w 613"/>
                <a:gd name="T7" fmla="*/ 128 h 630"/>
                <a:gd name="T8" fmla="*/ 511 w 613"/>
                <a:gd name="T9" fmla="*/ 174 h 630"/>
                <a:gd name="T10" fmla="*/ 506 w 613"/>
                <a:gd name="T11" fmla="*/ 230 h 630"/>
                <a:gd name="T12" fmla="*/ 486 w 613"/>
                <a:gd name="T13" fmla="*/ 265 h 630"/>
                <a:gd name="T14" fmla="*/ 431 w 613"/>
                <a:gd name="T15" fmla="*/ 307 h 630"/>
                <a:gd name="T16" fmla="*/ 349 w 613"/>
                <a:gd name="T17" fmla="*/ 312 h 630"/>
                <a:gd name="T18" fmla="*/ 257 w 613"/>
                <a:gd name="T19" fmla="*/ 265 h 630"/>
                <a:gd name="T20" fmla="*/ 253 w 613"/>
                <a:gd name="T21" fmla="*/ 260 h 630"/>
                <a:gd name="T22" fmla="*/ 239 w 613"/>
                <a:gd name="T23" fmla="*/ 252 h 630"/>
                <a:gd name="T24" fmla="*/ 198 w 613"/>
                <a:gd name="T25" fmla="*/ 256 h 630"/>
                <a:gd name="T26" fmla="*/ 175 w 613"/>
                <a:gd name="T27" fmla="*/ 311 h 630"/>
                <a:gd name="T28" fmla="*/ 188 w 613"/>
                <a:gd name="T29" fmla="*/ 334 h 630"/>
                <a:gd name="T30" fmla="*/ 214 w 613"/>
                <a:gd name="T31" fmla="*/ 354 h 630"/>
                <a:gd name="T32" fmla="*/ 256 w 613"/>
                <a:gd name="T33" fmla="*/ 422 h 630"/>
                <a:gd name="T34" fmla="*/ 224 w 613"/>
                <a:gd name="T35" fmla="*/ 512 h 630"/>
                <a:gd name="T36" fmla="*/ 180 w 613"/>
                <a:gd name="T37" fmla="*/ 543 h 630"/>
                <a:gd name="T38" fmla="*/ 119 w 613"/>
                <a:gd name="T39" fmla="*/ 547 h 630"/>
                <a:gd name="T40" fmla="*/ 72 w 613"/>
                <a:gd name="T41" fmla="*/ 495 h 630"/>
                <a:gd name="T42" fmla="*/ 51 w 613"/>
                <a:gd name="T43" fmla="*/ 397 h 630"/>
                <a:gd name="T44" fmla="*/ 37 w 613"/>
                <a:gd name="T45" fmla="*/ 374 h 630"/>
                <a:gd name="T46" fmla="*/ 5 w 613"/>
                <a:gd name="T47" fmla="*/ 387 h 630"/>
                <a:gd name="T48" fmla="*/ 0 w 613"/>
                <a:gd name="T49" fmla="*/ 425 h 630"/>
                <a:gd name="T50" fmla="*/ 13 w 613"/>
                <a:gd name="T51" fmla="*/ 540 h 630"/>
                <a:gd name="T52" fmla="*/ 66 w 613"/>
                <a:gd name="T53" fmla="*/ 607 h 630"/>
                <a:gd name="T54" fmla="*/ 131 w 613"/>
                <a:gd name="T55" fmla="*/ 630 h 630"/>
                <a:gd name="T56" fmla="*/ 220 w 613"/>
                <a:gd name="T57" fmla="*/ 615 h 630"/>
                <a:gd name="T58" fmla="*/ 263 w 613"/>
                <a:gd name="T59" fmla="*/ 594 h 630"/>
                <a:gd name="T60" fmla="*/ 329 w 613"/>
                <a:gd name="T61" fmla="*/ 522 h 630"/>
                <a:gd name="T62" fmla="*/ 352 w 613"/>
                <a:gd name="T63" fmla="*/ 452 h 630"/>
                <a:gd name="T64" fmla="*/ 352 w 613"/>
                <a:gd name="T65" fmla="*/ 410 h 630"/>
                <a:gd name="T66" fmla="*/ 446 w 613"/>
                <a:gd name="T67" fmla="*/ 404 h 630"/>
                <a:gd name="T68" fmla="*/ 555 w 613"/>
                <a:gd name="T69" fmla="*/ 338 h 630"/>
                <a:gd name="T70" fmla="*/ 594 w 613"/>
                <a:gd name="T71" fmla="*/ 283 h 630"/>
                <a:gd name="T72" fmla="*/ 613 w 613"/>
                <a:gd name="T73" fmla="*/ 177 h 630"/>
                <a:gd name="T74" fmla="*/ 574 w 613"/>
                <a:gd name="T75" fmla="*/ 82 h 630"/>
                <a:gd name="T76" fmla="*/ 489 w 613"/>
                <a:gd name="T77" fmla="*/ 17 h 630"/>
                <a:gd name="T78" fmla="*/ 404 w 613"/>
                <a:gd name="T79" fmla="*/ 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13" h="630">
                  <a:moveTo>
                    <a:pt x="404" y="0"/>
                  </a:moveTo>
                  <a:lnTo>
                    <a:pt x="388" y="3"/>
                  </a:lnTo>
                  <a:lnTo>
                    <a:pt x="365" y="21"/>
                  </a:lnTo>
                  <a:lnTo>
                    <a:pt x="357" y="52"/>
                  </a:lnTo>
                  <a:lnTo>
                    <a:pt x="367" y="79"/>
                  </a:lnTo>
                  <a:lnTo>
                    <a:pt x="381" y="89"/>
                  </a:lnTo>
                  <a:lnTo>
                    <a:pt x="410" y="101"/>
                  </a:lnTo>
                  <a:lnTo>
                    <a:pt x="466" y="128"/>
                  </a:lnTo>
                  <a:lnTo>
                    <a:pt x="498" y="152"/>
                  </a:lnTo>
                  <a:lnTo>
                    <a:pt x="511" y="174"/>
                  </a:lnTo>
                  <a:lnTo>
                    <a:pt x="515" y="200"/>
                  </a:lnTo>
                  <a:lnTo>
                    <a:pt x="506" y="230"/>
                  </a:lnTo>
                  <a:lnTo>
                    <a:pt x="498" y="249"/>
                  </a:lnTo>
                  <a:lnTo>
                    <a:pt x="486" y="265"/>
                  </a:lnTo>
                  <a:lnTo>
                    <a:pt x="462" y="291"/>
                  </a:lnTo>
                  <a:lnTo>
                    <a:pt x="431" y="307"/>
                  </a:lnTo>
                  <a:lnTo>
                    <a:pt x="400" y="314"/>
                  </a:lnTo>
                  <a:lnTo>
                    <a:pt x="349" y="312"/>
                  </a:lnTo>
                  <a:lnTo>
                    <a:pt x="285" y="286"/>
                  </a:lnTo>
                  <a:lnTo>
                    <a:pt x="257" y="265"/>
                  </a:lnTo>
                  <a:lnTo>
                    <a:pt x="257" y="265"/>
                  </a:lnTo>
                  <a:lnTo>
                    <a:pt x="253" y="260"/>
                  </a:lnTo>
                  <a:lnTo>
                    <a:pt x="247" y="258"/>
                  </a:lnTo>
                  <a:lnTo>
                    <a:pt x="239" y="252"/>
                  </a:lnTo>
                  <a:lnTo>
                    <a:pt x="223" y="249"/>
                  </a:lnTo>
                  <a:lnTo>
                    <a:pt x="198" y="256"/>
                  </a:lnTo>
                  <a:lnTo>
                    <a:pt x="177" y="285"/>
                  </a:lnTo>
                  <a:lnTo>
                    <a:pt x="175" y="311"/>
                  </a:lnTo>
                  <a:lnTo>
                    <a:pt x="181" y="327"/>
                  </a:lnTo>
                  <a:lnTo>
                    <a:pt x="188" y="334"/>
                  </a:lnTo>
                  <a:lnTo>
                    <a:pt x="201" y="344"/>
                  </a:lnTo>
                  <a:lnTo>
                    <a:pt x="214" y="354"/>
                  </a:lnTo>
                  <a:lnTo>
                    <a:pt x="234" y="376"/>
                  </a:lnTo>
                  <a:lnTo>
                    <a:pt x="256" y="422"/>
                  </a:lnTo>
                  <a:lnTo>
                    <a:pt x="253" y="469"/>
                  </a:lnTo>
                  <a:lnTo>
                    <a:pt x="224" y="512"/>
                  </a:lnTo>
                  <a:lnTo>
                    <a:pt x="198" y="531"/>
                  </a:lnTo>
                  <a:lnTo>
                    <a:pt x="180" y="543"/>
                  </a:lnTo>
                  <a:lnTo>
                    <a:pt x="146" y="551"/>
                  </a:lnTo>
                  <a:lnTo>
                    <a:pt x="119" y="547"/>
                  </a:lnTo>
                  <a:lnTo>
                    <a:pt x="96" y="533"/>
                  </a:lnTo>
                  <a:lnTo>
                    <a:pt x="72" y="495"/>
                  </a:lnTo>
                  <a:lnTo>
                    <a:pt x="54" y="430"/>
                  </a:lnTo>
                  <a:lnTo>
                    <a:pt x="51" y="397"/>
                  </a:lnTo>
                  <a:lnTo>
                    <a:pt x="50" y="386"/>
                  </a:lnTo>
                  <a:lnTo>
                    <a:pt x="37" y="374"/>
                  </a:lnTo>
                  <a:lnTo>
                    <a:pt x="20" y="374"/>
                  </a:lnTo>
                  <a:lnTo>
                    <a:pt x="5" y="387"/>
                  </a:lnTo>
                  <a:lnTo>
                    <a:pt x="2" y="397"/>
                  </a:lnTo>
                  <a:lnTo>
                    <a:pt x="0" y="425"/>
                  </a:lnTo>
                  <a:lnTo>
                    <a:pt x="1" y="484"/>
                  </a:lnTo>
                  <a:lnTo>
                    <a:pt x="13" y="540"/>
                  </a:lnTo>
                  <a:lnTo>
                    <a:pt x="43" y="589"/>
                  </a:lnTo>
                  <a:lnTo>
                    <a:pt x="66" y="607"/>
                  </a:lnTo>
                  <a:lnTo>
                    <a:pt x="87" y="619"/>
                  </a:lnTo>
                  <a:lnTo>
                    <a:pt x="131" y="630"/>
                  </a:lnTo>
                  <a:lnTo>
                    <a:pt x="175" y="628"/>
                  </a:lnTo>
                  <a:lnTo>
                    <a:pt x="220" y="615"/>
                  </a:lnTo>
                  <a:lnTo>
                    <a:pt x="241" y="606"/>
                  </a:lnTo>
                  <a:lnTo>
                    <a:pt x="263" y="594"/>
                  </a:lnTo>
                  <a:lnTo>
                    <a:pt x="300" y="561"/>
                  </a:lnTo>
                  <a:lnTo>
                    <a:pt x="329" y="522"/>
                  </a:lnTo>
                  <a:lnTo>
                    <a:pt x="348" y="476"/>
                  </a:lnTo>
                  <a:lnTo>
                    <a:pt x="352" y="452"/>
                  </a:lnTo>
                  <a:lnTo>
                    <a:pt x="355" y="430"/>
                  </a:lnTo>
                  <a:lnTo>
                    <a:pt x="352" y="410"/>
                  </a:lnTo>
                  <a:lnTo>
                    <a:pt x="384" y="413"/>
                  </a:lnTo>
                  <a:lnTo>
                    <a:pt x="446" y="404"/>
                  </a:lnTo>
                  <a:lnTo>
                    <a:pt x="505" y="380"/>
                  </a:lnTo>
                  <a:lnTo>
                    <a:pt x="555" y="338"/>
                  </a:lnTo>
                  <a:lnTo>
                    <a:pt x="577" y="309"/>
                  </a:lnTo>
                  <a:lnTo>
                    <a:pt x="594" y="283"/>
                  </a:lnTo>
                  <a:lnTo>
                    <a:pt x="611" y="230"/>
                  </a:lnTo>
                  <a:lnTo>
                    <a:pt x="613" y="177"/>
                  </a:lnTo>
                  <a:lnTo>
                    <a:pt x="600" y="127"/>
                  </a:lnTo>
                  <a:lnTo>
                    <a:pt x="574" y="82"/>
                  </a:lnTo>
                  <a:lnTo>
                    <a:pt x="537" y="44"/>
                  </a:lnTo>
                  <a:lnTo>
                    <a:pt x="489" y="17"/>
                  </a:lnTo>
                  <a:lnTo>
                    <a:pt x="434" y="1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1" name="Group 23">
            <a:extLst>
              <a:ext uri="{FF2B5EF4-FFF2-40B4-BE49-F238E27FC236}">
                <a16:creationId xmlns:a16="http://schemas.microsoft.com/office/drawing/2014/main" id="{75EC3B8A-2CC5-C457-744C-5D380084EAE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666703" y="2931626"/>
            <a:ext cx="313348" cy="287615"/>
            <a:chOff x="2577" y="1104"/>
            <a:chExt cx="414" cy="380"/>
          </a:xfrm>
          <a:solidFill>
            <a:srgbClr val="007996"/>
          </a:solidFill>
        </p:grpSpPr>
        <p:sp>
          <p:nvSpPr>
            <p:cNvPr id="42" name="Freeform 24">
              <a:extLst>
                <a:ext uri="{FF2B5EF4-FFF2-40B4-BE49-F238E27FC236}">
                  <a16:creationId xmlns:a16="http://schemas.microsoft.com/office/drawing/2014/main" id="{85E060A4-CCBB-0AE1-C460-863FFE7374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7" y="1104"/>
              <a:ext cx="353" cy="380"/>
            </a:xfrm>
            <a:custGeom>
              <a:avLst/>
              <a:gdLst>
                <a:gd name="T0" fmla="*/ 81 w 1058"/>
                <a:gd name="T1" fmla="*/ 1141 h 1141"/>
                <a:gd name="T2" fmla="*/ 91 w 1058"/>
                <a:gd name="T3" fmla="*/ 1140 h 1141"/>
                <a:gd name="T4" fmla="*/ 101 w 1058"/>
                <a:gd name="T5" fmla="*/ 1131 h 1141"/>
                <a:gd name="T6" fmla="*/ 206 w 1058"/>
                <a:gd name="T7" fmla="*/ 1129 h 1141"/>
                <a:gd name="T8" fmla="*/ 206 w 1058"/>
                <a:gd name="T9" fmla="*/ 1115 h 1141"/>
                <a:gd name="T10" fmla="*/ 120 w 1058"/>
                <a:gd name="T11" fmla="*/ 1112 h 1141"/>
                <a:gd name="T12" fmla="*/ 352 w 1058"/>
                <a:gd name="T13" fmla="*/ 962 h 1141"/>
                <a:gd name="T14" fmla="*/ 365 w 1058"/>
                <a:gd name="T15" fmla="*/ 968 h 1141"/>
                <a:gd name="T16" fmla="*/ 378 w 1058"/>
                <a:gd name="T17" fmla="*/ 962 h 1141"/>
                <a:gd name="T18" fmla="*/ 994 w 1058"/>
                <a:gd name="T19" fmla="*/ 347 h 1141"/>
                <a:gd name="T20" fmla="*/ 997 w 1058"/>
                <a:gd name="T21" fmla="*/ 343 h 1141"/>
                <a:gd name="T22" fmla="*/ 1015 w 1058"/>
                <a:gd name="T23" fmla="*/ 325 h 1141"/>
                <a:gd name="T24" fmla="*/ 1051 w 1058"/>
                <a:gd name="T25" fmla="*/ 256 h 1141"/>
                <a:gd name="T26" fmla="*/ 1058 w 1058"/>
                <a:gd name="T27" fmla="*/ 180 h 1141"/>
                <a:gd name="T28" fmla="*/ 1036 w 1058"/>
                <a:gd name="T29" fmla="*/ 106 h 1141"/>
                <a:gd name="T30" fmla="*/ 1000 w 1058"/>
                <a:gd name="T31" fmla="*/ 59 h 1141"/>
                <a:gd name="T32" fmla="*/ 954 w 1058"/>
                <a:gd name="T33" fmla="*/ 23 h 1141"/>
                <a:gd name="T34" fmla="*/ 879 w 1058"/>
                <a:gd name="T35" fmla="*/ 1 h 1141"/>
                <a:gd name="T36" fmla="*/ 840 w 1058"/>
                <a:gd name="T37" fmla="*/ 1 h 1141"/>
                <a:gd name="T38" fmla="*/ 765 w 1058"/>
                <a:gd name="T39" fmla="*/ 23 h 1141"/>
                <a:gd name="T40" fmla="*/ 719 w 1058"/>
                <a:gd name="T41" fmla="*/ 59 h 1141"/>
                <a:gd name="T42" fmla="*/ 713 w 1058"/>
                <a:gd name="T43" fmla="*/ 64 h 1141"/>
                <a:gd name="T44" fmla="*/ 710 w 1058"/>
                <a:gd name="T45" fmla="*/ 66 h 1141"/>
                <a:gd name="T46" fmla="*/ 92 w 1058"/>
                <a:gd name="T47" fmla="*/ 687 h 1141"/>
                <a:gd name="T48" fmla="*/ 97 w 1058"/>
                <a:gd name="T49" fmla="*/ 707 h 1141"/>
                <a:gd name="T50" fmla="*/ 6 w 1058"/>
                <a:gd name="T51" fmla="*/ 880 h 1141"/>
                <a:gd name="T52" fmla="*/ 1 w 1058"/>
                <a:gd name="T53" fmla="*/ 899 h 1141"/>
                <a:gd name="T54" fmla="*/ 69 w 1058"/>
                <a:gd name="T55" fmla="*/ 1137 h 1141"/>
                <a:gd name="T56" fmla="*/ 735 w 1058"/>
                <a:gd name="T57" fmla="*/ 96 h 1141"/>
                <a:gd name="T58" fmla="*/ 739 w 1058"/>
                <a:gd name="T59" fmla="*/ 93 h 1141"/>
                <a:gd name="T60" fmla="*/ 744 w 1058"/>
                <a:gd name="T61" fmla="*/ 87 h 1141"/>
                <a:gd name="T62" fmla="*/ 770 w 1058"/>
                <a:gd name="T63" fmla="*/ 64 h 1141"/>
                <a:gd name="T64" fmla="*/ 859 w 1058"/>
                <a:gd name="T65" fmla="*/ 38 h 1141"/>
                <a:gd name="T66" fmla="*/ 950 w 1058"/>
                <a:gd name="T67" fmla="*/ 64 h 1141"/>
                <a:gd name="T68" fmla="*/ 994 w 1058"/>
                <a:gd name="T69" fmla="*/ 111 h 1141"/>
                <a:gd name="T70" fmla="*/ 1019 w 1058"/>
                <a:gd name="T71" fmla="*/ 230 h 1141"/>
                <a:gd name="T72" fmla="*/ 973 w 1058"/>
                <a:gd name="T73" fmla="*/ 312 h 1141"/>
                <a:gd name="T74" fmla="*/ 968 w 1058"/>
                <a:gd name="T75" fmla="*/ 318 h 1141"/>
                <a:gd name="T76" fmla="*/ 964 w 1058"/>
                <a:gd name="T77" fmla="*/ 321 h 1141"/>
                <a:gd name="T78" fmla="*/ 365 w 1058"/>
                <a:gd name="T79" fmla="*/ 922 h 1141"/>
                <a:gd name="T80" fmla="*/ 177 w 1058"/>
                <a:gd name="T81" fmla="*/ 735 h 1141"/>
                <a:gd name="T82" fmla="*/ 735 w 1058"/>
                <a:gd name="T83" fmla="*/ 96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58" h="1141">
                  <a:moveTo>
                    <a:pt x="78" y="1141"/>
                  </a:moveTo>
                  <a:lnTo>
                    <a:pt x="81" y="1141"/>
                  </a:lnTo>
                  <a:lnTo>
                    <a:pt x="84" y="1141"/>
                  </a:lnTo>
                  <a:lnTo>
                    <a:pt x="91" y="1140"/>
                  </a:lnTo>
                  <a:lnTo>
                    <a:pt x="97" y="1135"/>
                  </a:lnTo>
                  <a:lnTo>
                    <a:pt x="101" y="1131"/>
                  </a:lnTo>
                  <a:lnTo>
                    <a:pt x="199" y="1131"/>
                  </a:lnTo>
                  <a:lnTo>
                    <a:pt x="206" y="1129"/>
                  </a:lnTo>
                  <a:lnTo>
                    <a:pt x="208" y="1122"/>
                  </a:lnTo>
                  <a:lnTo>
                    <a:pt x="206" y="1115"/>
                  </a:lnTo>
                  <a:lnTo>
                    <a:pt x="199" y="1112"/>
                  </a:lnTo>
                  <a:lnTo>
                    <a:pt x="120" y="1112"/>
                  </a:lnTo>
                  <a:lnTo>
                    <a:pt x="310" y="922"/>
                  </a:lnTo>
                  <a:lnTo>
                    <a:pt x="352" y="962"/>
                  </a:lnTo>
                  <a:lnTo>
                    <a:pt x="357" y="967"/>
                  </a:lnTo>
                  <a:lnTo>
                    <a:pt x="365" y="968"/>
                  </a:lnTo>
                  <a:lnTo>
                    <a:pt x="372" y="967"/>
                  </a:lnTo>
                  <a:lnTo>
                    <a:pt x="378" y="962"/>
                  </a:lnTo>
                  <a:lnTo>
                    <a:pt x="993" y="348"/>
                  </a:lnTo>
                  <a:lnTo>
                    <a:pt x="994" y="347"/>
                  </a:lnTo>
                  <a:lnTo>
                    <a:pt x="994" y="345"/>
                  </a:lnTo>
                  <a:lnTo>
                    <a:pt x="997" y="343"/>
                  </a:lnTo>
                  <a:lnTo>
                    <a:pt x="1000" y="340"/>
                  </a:lnTo>
                  <a:lnTo>
                    <a:pt x="1015" y="325"/>
                  </a:lnTo>
                  <a:lnTo>
                    <a:pt x="1036" y="292"/>
                  </a:lnTo>
                  <a:lnTo>
                    <a:pt x="1051" y="256"/>
                  </a:lnTo>
                  <a:lnTo>
                    <a:pt x="1058" y="219"/>
                  </a:lnTo>
                  <a:lnTo>
                    <a:pt x="1058" y="180"/>
                  </a:lnTo>
                  <a:lnTo>
                    <a:pt x="1051" y="142"/>
                  </a:lnTo>
                  <a:lnTo>
                    <a:pt x="1036" y="106"/>
                  </a:lnTo>
                  <a:lnTo>
                    <a:pt x="1015" y="73"/>
                  </a:lnTo>
                  <a:lnTo>
                    <a:pt x="1000" y="59"/>
                  </a:lnTo>
                  <a:lnTo>
                    <a:pt x="986" y="44"/>
                  </a:lnTo>
                  <a:lnTo>
                    <a:pt x="954" y="23"/>
                  </a:lnTo>
                  <a:lnTo>
                    <a:pt x="918" y="8"/>
                  </a:lnTo>
                  <a:lnTo>
                    <a:pt x="879" y="1"/>
                  </a:lnTo>
                  <a:lnTo>
                    <a:pt x="859" y="0"/>
                  </a:lnTo>
                  <a:lnTo>
                    <a:pt x="840" y="1"/>
                  </a:lnTo>
                  <a:lnTo>
                    <a:pt x="801" y="8"/>
                  </a:lnTo>
                  <a:lnTo>
                    <a:pt x="765" y="23"/>
                  </a:lnTo>
                  <a:lnTo>
                    <a:pt x="734" y="44"/>
                  </a:lnTo>
                  <a:lnTo>
                    <a:pt x="719" y="59"/>
                  </a:lnTo>
                  <a:lnTo>
                    <a:pt x="716" y="62"/>
                  </a:lnTo>
                  <a:lnTo>
                    <a:pt x="713" y="64"/>
                  </a:lnTo>
                  <a:lnTo>
                    <a:pt x="712" y="64"/>
                  </a:lnTo>
                  <a:lnTo>
                    <a:pt x="710" y="66"/>
                  </a:lnTo>
                  <a:lnTo>
                    <a:pt x="97" y="680"/>
                  </a:lnTo>
                  <a:lnTo>
                    <a:pt x="92" y="687"/>
                  </a:lnTo>
                  <a:lnTo>
                    <a:pt x="92" y="701"/>
                  </a:lnTo>
                  <a:lnTo>
                    <a:pt x="97" y="707"/>
                  </a:lnTo>
                  <a:lnTo>
                    <a:pt x="137" y="748"/>
                  </a:lnTo>
                  <a:lnTo>
                    <a:pt x="6" y="880"/>
                  </a:lnTo>
                  <a:lnTo>
                    <a:pt x="0" y="889"/>
                  </a:lnTo>
                  <a:lnTo>
                    <a:pt x="1" y="899"/>
                  </a:lnTo>
                  <a:lnTo>
                    <a:pt x="65" y="1127"/>
                  </a:lnTo>
                  <a:lnTo>
                    <a:pt x="69" y="1137"/>
                  </a:lnTo>
                  <a:lnTo>
                    <a:pt x="78" y="1141"/>
                  </a:lnTo>
                  <a:close/>
                  <a:moveTo>
                    <a:pt x="735" y="96"/>
                  </a:moveTo>
                  <a:lnTo>
                    <a:pt x="736" y="95"/>
                  </a:lnTo>
                  <a:lnTo>
                    <a:pt x="739" y="93"/>
                  </a:lnTo>
                  <a:lnTo>
                    <a:pt x="741" y="90"/>
                  </a:lnTo>
                  <a:lnTo>
                    <a:pt x="744" y="87"/>
                  </a:lnTo>
                  <a:lnTo>
                    <a:pt x="746" y="85"/>
                  </a:lnTo>
                  <a:lnTo>
                    <a:pt x="770" y="64"/>
                  </a:lnTo>
                  <a:lnTo>
                    <a:pt x="827" y="40"/>
                  </a:lnTo>
                  <a:lnTo>
                    <a:pt x="859" y="38"/>
                  </a:lnTo>
                  <a:lnTo>
                    <a:pt x="892" y="40"/>
                  </a:lnTo>
                  <a:lnTo>
                    <a:pt x="950" y="64"/>
                  </a:lnTo>
                  <a:lnTo>
                    <a:pt x="973" y="85"/>
                  </a:lnTo>
                  <a:lnTo>
                    <a:pt x="994" y="111"/>
                  </a:lnTo>
                  <a:lnTo>
                    <a:pt x="1019" y="168"/>
                  </a:lnTo>
                  <a:lnTo>
                    <a:pt x="1019" y="230"/>
                  </a:lnTo>
                  <a:lnTo>
                    <a:pt x="994" y="288"/>
                  </a:lnTo>
                  <a:lnTo>
                    <a:pt x="973" y="312"/>
                  </a:lnTo>
                  <a:lnTo>
                    <a:pt x="971" y="315"/>
                  </a:lnTo>
                  <a:lnTo>
                    <a:pt x="968" y="318"/>
                  </a:lnTo>
                  <a:lnTo>
                    <a:pt x="966" y="319"/>
                  </a:lnTo>
                  <a:lnTo>
                    <a:pt x="964" y="321"/>
                  </a:lnTo>
                  <a:lnTo>
                    <a:pt x="963" y="324"/>
                  </a:lnTo>
                  <a:lnTo>
                    <a:pt x="365" y="922"/>
                  </a:lnTo>
                  <a:lnTo>
                    <a:pt x="324" y="880"/>
                  </a:lnTo>
                  <a:lnTo>
                    <a:pt x="177" y="735"/>
                  </a:lnTo>
                  <a:lnTo>
                    <a:pt x="137" y="694"/>
                  </a:lnTo>
                  <a:lnTo>
                    <a:pt x="735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FD2F167B-963C-293B-3A18-02DB13111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129"/>
              <a:ext cx="261" cy="261"/>
            </a:xfrm>
            <a:custGeom>
              <a:avLst/>
              <a:gdLst>
                <a:gd name="T0" fmla="*/ 153 w 781"/>
                <a:gd name="T1" fmla="*/ 778 h 782"/>
                <a:gd name="T2" fmla="*/ 158 w 781"/>
                <a:gd name="T3" fmla="*/ 782 h 782"/>
                <a:gd name="T4" fmla="*/ 166 w 781"/>
                <a:gd name="T5" fmla="*/ 782 h 782"/>
                <a:gd name="T6" fmla="*/ 173 w 781"/>
                <a:gd name="T7" fmla="*/ 782 h 782"/>
                <a:gd name="T8" fmla="*/ 179 w 781"/>
                <a:gd name="T9" fmla="*/ 778 h 782"/>
                <a:gd name="T10" fmla="*/ 572 w 781"/>
                <a:gd name="T11" fmla="*/ 385 h 782"/>
                <a:gd name="T12" fmla="*/ 576 w 781"/>
                <a:gd name="T13" fmla="*/ 390 h 782"/>
                <a:gd name="T14" fmla="*/ 584 w 781"/>
                <a:gd name="T15" fmla="*/ 395 h 782"/>
                <a:gd name="T16" fmla="*/ 591 w 781"/>
                <a:gd name="T17" fmla="*/ 396 h 782"/>
                <a:gd name="T18" fmla="*/ 598 w 781"/>
                <a:gd name="T19" fmla="*/ 395 h 782"/>
                <a:gd name="T20" fmla="*/ 604 w 781"/>
                <a:gd name="T21" fmla="*/ 390 h 782"/>
                <a:gd name="T22" fmla="*/ 735 w 781"/>
                <a:gd name="T23" fmla="*/ 259 h 782"/>
                <a:gd name="T24" fmla="*/ 741 w 781"/>
                <a:gd name="T25" fmla="*/ 252 h 782"/>
                <a:gd name="T26" fmla="*/ 741 w 781"/>
                <a:gd name="T27" fmla="*/ 245 h 782"/>
                <a:gd name="T28" fmla="*/ 741 w 781"/>
                <a:gd name="T29" fmla="*/ 238 h 782"/>
                <a:gd name="T30" fmla="*/ 735 w 781"/>
                <a:gd name="T31" fmla="*/ 232 h 782"/>
                <a:gd name="T32" fmla="*/ 729 w 781"/>
                <a:gd name="T33" fmla="*/ 226 h 782"/>
                <a:gd name="T34" fmla="*/ 748 w 781"/>
                <a:gd name="T35" fmla="*/ 210 h 782"/>
                <a:gd name="T36" fmla="*/ 764 w 781"/>
                <a:gd name="T37" fmla="*/ 190 h 782"/>
                <a:gd name="T38" fmla="*/ 781 w 781"/>
                <a:gd name="T39" fmla="*/ 147 h 782"/>
                <a:gd name="T40" fmla="*/ 781 w 781"/>
                <a:gd name="T41" fmla="*/ 99 h 782"/>
                <a:gd name="T42" fmla="*/ 764 w 781"/>
                <a:gd name="T43" fmla="*/ 55 h 782"/>
                <a:gd name="T44" fmla="*/ 748 w 781"/>
                <a:gd name="T45" fmla="*/ 36 h 782"/>
                <a:gd name="T46" fmla="*/ 729 w 781"/>
                <a:gd name="T47" fmla="*/ 20 h 782"/>
                <a:gd name="T48" fmla="*/ 684 w 781"/>
                <a:gd name="T49" fmla="*/ 3 h 782"/>
                <a:gd name="T50" fmla="*/ 660 w 781"/>
                <a:gd name="T51" fmla="*/ 0 h 782"/>
                <a:gd name="T52" fmla="*/ 637 w 781"/>
                <a:gd name="T53" fmla="*/ 3 h 782"/>
                <a:gd name="T54" fmla="*/ 592 w 781"/>
                <a:gd name="T55" fmla="*/ 20 h 782"/>
                <a:gd name="T56" fmla="*/ 573 w 781"/>
                <a:gd name="T57" fmla="*/ 37 h 782"/>
                <a:gd name="T58" fmla="*/ 558 w 781"/>
                <a:gd name="T59" fmla="*/ 55 h 782"/>
                <a:gd name="T60" fmla="*/ 547 w 781"/>
                <a:gd name="T61" fmla="*/ 45 h 782"/>
                <a:gd name="T62" fmla="*/ 542 w 781"/>
                <a:gd name="T63" fmla="*/ 40 h 782"/>
                <a:gd name="T64" fmla="*/ 527 w 781"/>
                <a:gd name="T65" fmla="*/ 40 h 782"/>
                <a:gd name="T66" fmla="*/ 520 w 781"/>
                <a:gd name="T67" fmla="*/ 45 h 782"/>
                <a:gd name="T68" fmla="*/ 389 w 781"/>
                <a:gd name="T69" fmla="*/ 176 h 782"/>
                <a:gd name="T70" fmla="*/ 385 w 781"/>
                <a:gd name="T71" fmla="*/ 182 h 782"/>
                <a:gd name="T72" fmla="*/ 385 w 781"/>
                <a:gd name="T73" fmla="*/ 196 h 782"/>
                <a:gd name="T74" fmla="*/ 389 w 781"/>
                <a:gd name="T75" fmla="*/ 203 h 782"/>
                <a:gd name="T76" fmla="*/ 399 w 781"/>
                <a:gd name="T77" fmla="*/ 212 h 782"/>
                <a:gd name="T78" fmla="*/ 6 w 781"/>
                <a:gd name="T79" fmla="*/ 604 h 782"/>
                <a:gd name="T80" fmla="*/ 1 w 781"/>
                <a:gd name="T81" fmla="*/ 611 h 782"/>
                <a:gd name="T82" fmla="*/ 0 w 781"/>
                <a:gd name="T83" fmla="*/ 618 h 782"/>
                <a:gd name="T84" fmla="*/ 1 w 781"/>
                <a:gd name="T85" fmla="*/ 625 h 782"/>
                <a:gd name="T86" fmla="*/ 6 w 781"/>
                <a:gd name="T87" fmla="*/ 631 h 782"/>
                <a:gd name="T88" fmla="*/ 153 w 781"/>
                <a:gd name="T89" fmla="*/ 778 h 782"/>
                <a:gd name="T90" fmla="*/ 535 w 781"/>
                <a:gd name="T91" fmla="*/ 85 h 782"/>
                <a:gd name="T92" fmla="*/ 615 w 781"/>
                <a:gd name="T93" fmla="*/ 166 h 782"/>
                <a:gd name="T94" fmla="*/ 687 w 781"/>
                <a:gd name="T95" fmla="*/ 238 h 782"/>
                <a:gd name="T96" fmla="*/ 687 w 781"/>
                <a:gd name="T97" fmla="*/ 238 h 782"/>
                <a:gd name="T98" fmla="*/ 694 w 781"/>
                <a:gd name="T99" fmla="*/ 245 h 782"/>
                <a:gd name="T100" fmla="*/ 591 w 781"/>
                <a:gd name="T101" fmla="*/ 350 h 782"/>
                <a:gd name="T102" fmla="*/ 431 w 781"/>
                <a:gd name="T103" fmla="*/ 189 h 782"/>
                <a:gd name="T104" fmla="*/ 535 w 781"/>
                <a:gd name="T105" fmla="*/ 85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1" h="782">
                  <a:moveTo>
                    <a:pt x="153" y="778"/>
                  </a:moveTo>
                  <a:lnTo>
                    <a:pt x="158" y="782"/>
                  </a:lnTo>
                  <a:lnTo>
                    <a:pt x="166" y="782"/>
                  </a:lnTo>
                  <a:lnTo>
                    <a:pt x="173" y="782"/>
                  </a:lnTo>
                  <a:lnTo>
                    <a:pt x="179" y="778"/>
                  </a:lnTo>
                  <a:lnTo>
                    <a:pt x="572" y="385"/>
                  </a:lnTo>
                  <a:lnTo>
                    <a:pt x="576" y="390"/>
                  </a:lnTo>
                  <a:lnTo>
                    <a:pt x="584" y="395"/>
                  </a:lnTo>
                  <a:lnTo>
                    <a:pt x="591" y="396"/>
                  </a:lnTo>
                  <a:lnTo>
                    <a:pt x="598" y="395"/>
                  </a:lnTo>
                  <a:lnTo>
                    <a:pt x="604" y="390"/>
                  </a:lnTo>
                  <a:lnTo>
                    <a:pt x="735" y="259"/>
                  </a:lnTo>
                  <a:lnTo>
                    <a:pt x="741" y="252"/>
                  </a:lnTo>
                  <a:lnTo>
                    <a:pt x="741" y="245"/>
                  </a:lnTo>
                  <a:lnTo>
                    <a:pt x="741" y="238"/>
                  </a:lnTo>
                  <a:lnTo>
                    <a:pt x="735" y="232"/>
                  </a:lnTo>
                  <a:lnTo>
                    <a:pt x="729" y="226"/>
                  </a:lnTo>
                  <a:lnTo>
                    <a:pt x="748" y="210"/>
                  </a:lnTo>
                  <a:lnTo>
                    <a:pt x="764" y="190"/>
                  </a:lnTo>
                  <a:lnTo>
                    <a:pt x="781" y="147"/>
                  </a:lnTo>
                  <a:lnTo>
                    <a:pt x="781" y="99"/>
                  </a:lnTo>
                  <a:lnTo>
                    <a:pt x="764" y="55"/>
                  </a:lnTo>
                  <a:lnTo>
                    <a:pt x="748" y="36"/>
                  </a:lnTo>
                  <a:lnTo>
                    <a:pt x="729" y="20"/>
                  </a:lnTo>
                  <a:lnTo>
                    <a:pt x="684" y="3"/>
                  </a:lnTo>
                  <a:lnTo>
                    <a:pt x="660" y="0"/>
                  </a:lnTo>
                  <a:lnTo>
                    <a:pt x="637" y="3"/>
                  </a:lnTo>
                  <a:lnTo>
                    <a:pt x="592" y="20"/>
                  </a:lnTo>
                  <a:lnTo>
                    <a:pt x="573" y="37"/>
                  </a:lnTo>
                  <a:lnTo>
                    <a:pt x="558" y="55"/>
                  </a:lnTo>
                  <a:lnTo>
                    <a:pt x="547" y="45"/>
                  </a:lnTo>
                  <a:lnTo>
                    <a:pt x="542" y="40"/>
                  </a:lnTo>
                  <a:lnTo>
                    <a:pt x="527" y="40"/>
                  </a:lnTo>
                  <a:lnTo>
                    <a:pt x="520" y="45"/>
                  </a:lnTo>
                  <a:lnTo>
                    <a:pt x="389" y="176"/>
                  </a:lnTo>
                  <a:lnTo>
                    <a:pt x="385" y="182"/>
                  </a:lnTo>
                  <a:lnTo>
                    <a:pt x="385" y="196"/>
                  </a:lnTo>
                  <a:lnTo>
                    <a:pt x="389" y="203"/>
                  </a:lnTo>
                  <a:lnTo>
                    <a:pt x="399" y="212"/>
                  </a:lnTo>
                  <a:lnTo>
                    <a:pt x="6" y="604"/>
                  </a:lnTo>
                  <a:lnTo>
                    <a:pt x="1" y="611"/>
                  </a:lnTo>
                  <a:lnTo>
                    <a:pt x="0" y="618"/>
                  </a:lnTo>
                  <a:lnTo>
                    <a:pt x="1" y="625"/>
                  </a:lnTo>
                  <a:lnTo>
                    <a:pt x="6" y="631"/>
                  </a:lnTo>
                  <a:lnTo>
                    <a:pt x="153" y="778"/>
                  </a:lnTo>
                  <a:close/>
                  <a:moveTo>
                    <a:pt x="535" y="85"/>
                  </a:moveTo>
                  <a:lnTo>
                    <a:pt x="615" y="166"/>
                  </a:lnTo>
                  <a:lnTo>
                    <a:pt x="687" y="238"/>
                  </a:lnTo>
                  <a:lnTo>
                    <a:pt x="687" y="238"/>
                  </a:lnTo>
                  <a:lnTo>
                    <a:pt x="694" y="245"/>
                  </a:lnTo>
                  <a:lnTo>
                    <a:pt x="591" y="350"/>
                  </a:lnTo>
                  <a:lnTo>
                    <a:pt x="431" y="189"/>
                  </a:lnTo>
                  <a:lnTo>
                    <a:pt x="535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4" name="Freeform 26">
              <a:extLst>
                <a:ext uri="{FF2B5EF4-FFF2-40B4-BE49-F238E27FC236}">
                  <a16:creationId xmlns:a16="http://schemas.microsoft.com/office/drawing/2014/main" id="{12D03232-3CF2-431A-9CA1-9204F259B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2 w 203"/>
                <a:gd name="T13" fmla="*/ 17 h 19"/>
                <a:gd name="T14" fmla="*/ 203 w 203"/>
                <a:gd name="T15" fmla="*/ 10 h 19"/>
                <a:gd name="T16" fmla="*/ 202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2" y="17"/>
                  </a:lnTo>
                  <a:lnTo>
                    <a:pt x="203" y="10"/>
                  </a:lnTo>
                  <a:lnTo>
                    <a:pt x="202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25BF6C88-2ED8-4B11-207C-441CCD09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3" y="1475"/>
              <a:ext cx="68" cy="6"/>
            </a:xfrm>
            <a:custGeom>
              <a:avLst/>
              <a:gdLst>
                <a:gd name="T0" fmla="*/ 10 w 203"/>
                <a:gd name="T1" fmla="*/ 0 h 19"/>
                <a:gd name="T2" fmla="*/ 3 w 203"/>
                <a:gd name="T3" fmla="*/ 3 h 19"/>
                <a:gd name="T4" fmla="*/ 0 w 203"/>
                <a:gd name="T5" fmla="*/ 10 h 19"/>
                <a:gd name="T6" fmla="*/ 3 w 203"/>
                <a:gd name="T7" fmla="*/ 17 h 19"/>
                <a:gd name="T8" fmla="*/ 10 w 203"/>
                <a:gd name="T9" fmla="*/ 19 h 19"/>
                <a:gd name="T10" fmla="*/ 193 w 203"/>
                <a:gd name="T11" fmla="*/ 19 h 19"/>
                <a:gd name="T12" fmla="*/ 201 w 203"/>
                <a:gd name="T13" fmla="*/ 17 h 19"/>
                <a:gd name="T14" fmla="*/ 203 w 203"/>
                <a:gd name="T15" fmla="*/ 10 h 19"/>
                <a:gd name="T16" fmla="*/ 201 w 203"/>
                <a:gd name="T17" fmla="*/ 3 h 19"/>
                <a:gd name="T18" fmla="*/ 193 w 203"/>
                <a:gd name="T19" fmla="*/ 0 h 19"/>
                <a:gd name="T20" fmla="*/ 10 w 203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3" h="19">
                  <a:moveTo>
                    <a:pt x="10" y="0"/>
                  </a:moveTo>
                  <a:lnTo>
                    <a:pt x="3" y="3"/>
                  </a:lnTo>
                  <a:lnTo>
                    <a:pt x="0" y="10"/>
                  </a:lnTo>
                  <a:lnTo>
                    <a:pt x="3" y="17"/>
                  </a:lnTo>
                  <a:lnTo>
                    <a:pt x="10" y="19"/>
                  </a:lnTo>
                  <a:lnTo>
                    <a:pt x="193" y="19"/>
                  </a:lnTo>
                  <a:lnTo>
                    <a:pt x="201" y="17"/>
                  </a:lnTo>
                  <a:lnTo>
                    <a:pt x="203" y="10"/>
                  </a:lnTo>
                  <a:lnTo>
                    <a:pt x="201" y="3"/>
                  </a:lnTo>
                  <a:lnTo>
                    <a:pt x="193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8963142D-E20A-39B9-186A-482BD9CA7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475"/>
              <a:ext cx="45" cy="6"/>
            </a:xfrm>
            <a:custGeom>
              <a:avLst/>
              <a:gdLst>
                <a:gd name="T0" fmla="*/ 125 w 134"/>
                <a:gd name="T1" fmla="*/ 0 h 19"/>
                <a:gd name="T2" fmla="*/ 10 w 134"/>
                <a:gd name="T3" fmla="*/ 0 h 19"/>
                <a:gd name="T4" fmla="*/ 1 w 134"/>
                <a:gd name="T5" fmla="*/ 3 h 19"/>
                <a:gd name="T6" fmla="*/ 0 w 134"/>
                <a:gd name="T7" fmla="*/ 10 h 19"/>
                <a:gd name="T8" fmla="*/ 1 w 134"/>
                <a:gd name="T9" fmla="*/ 17 h 19"/>
                <a:gd name="T10" fmla="*/ 10 w 134"/>
                <a:gd name="T11" fmla="*/ 19 h 19"/>
                <a:gd name="T12" fmla="*/ 125 w 134"/>
                <a:gd name="T13" fmla="*/ 19 h 19"/>
                <a:gd name="T14" fmla="*/ 132 w 134"/>
                <a:gd name="T15" fmla="*/ 17 h 19"/>
                <a:gd name="T16" fmla="*/ 134 w 134"/>
                <a:gd name="T17" fmla="*/ 10 h 19"/>
                <a:gd name="T18" fmla="*/ 132 w 134"/>
                <a:gd name="T19" fmla="*/ 3 h 19"/>
                <a:gd name="T20" fmla="*/ 125 w 134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19">
                  <a:moveTo>
                    <a:pt x="125" y="0"/>
                  </a:moveTo>
                  <a:lnTo>
                    <a:pt x="10" y="0"/>
                  </a:lnTo>
                  <a:lnTo>
                    <a:pt x="1" y="3"/>
                  </a:lnTo>
                  <a:lnTo>
                    <a:pt x="0" y="10"/>
                  </a:lnTo>
                  <a:lnTo>
                    <a:pt x="1" y="17"/>
                  </a:lnTo>
                  <a:lnTo>
                    <a:pt x="10" y="19"/>
                  </a:lnTo>
                  <a:lnTo>
                    <a:pt x="125" y="19"/>
                  </a:lnTo>
                  <a:lnTo>
                    <a:pt x="132" y="17"/>
                  </a:lnTo>
                  <a:lnTo>
                    <a:pt x="134" y="10"/>
                  </a:lnTo>
                  <a:lnTo>
                    <a:pt x="132" y="3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grpSp>
        <p:nvGrpSpPr>
          <p:cNvPr id="47" name="Group 36">
            <a:extLst>
              <a:ext uri="{FF2B5EF4-FFF2-40B4-BE49-F238E27FC236}">
                <a16:creationId xmlns:a16="http://schemas.microsoft.com/office/drawing/2014/main" id="{5FCCDAF5-DF29-5AC8-F37D-8B5147862A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183794" y="2809144"/>
            <a:ext cx="162482" cy="419745"/>
            <a:chOff x="2375" y="2182"/>
            <a:chExt cx="144" cy="372"/>
          </a:xfrm>
          <a:solidFill>
            <a:schemeClr val="bg1"/>
          </a:solidFill>
        </p:grpSpPr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0950EB69-81CC-DBE9-6436-A8CE9227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" y="2182"/>
              <a:ext cx="99" cy="210"/>
            </a:xfrm>
            <a:custGeom>
              <a:avLst/>
              <a:gdLst>
                <a:gd name="T0" fmla="*/ 0 w 296"/>
                <a:gd name="T1" fmla="*/ 631 h 631"/>
                <a:gd name="T2" fmla="*/ 296 w 296"/>
                <a:gd name="T3" fmla="*/ 631 h 631"/>
                <a:gd name="T4" fmla="*/ 270 w 296"/>
                <a:gd name="T5" fmla="*/ 612 h 631"/>
                <a:gd name="T6" fmla="*/ 232 w 296"/>
                <a:gd name="T7" fmla="*/ 568 h 631"/>
                <a:gd name="T8" fmla="*/ 209 w 296"/>
                <a:gd name="T9" fmla="*/ 517 h 631"/>
                <a:gd name="T10" fmla="*/ 199 w 296"/>
                <a:gd name="T11" fmla="*/ 467 h 631"/>
                <a:gd name="T12" fmla="*/ 198 w 296"/>
                <a:gd name="T13" fmla="*/ 442 h 631"/>
                <a:gd name="T14" fmla="*/ 200 w 296"/>
                <a:gd name="T15" fmla="*/ 370 h 631"/>
                <a:gd name="T16" fmla="*/ 208 w 296"/>
                <a:gd name="T17" fmla="*/ 279 h 631"/>
                <a:gd name="T18" fmla="*/ 213 w 296"/>
                <a:gd name="T19" fmla="*/ 207 h 631"/>
                <a:gd name="T20" fmla="*/ 215 w 296"/>
                <a:gd name="T21" fmla="*/ 157 h 631"/>
                <a:gd name="T22" fmla="*/ 215 w 296"/>
                <a:gd name="T23" fmla="*/ 132 h 631"/>
                <a:gd name="T24" fmla="*/ 205 w 296"/>
                <a:gd name="T25" fmla="*/ 79 h 631"/>
                <a:gd name="T26" fmla="*/ 189 w 296"/>
                <a:gd name="T27" fmla="*/ 31 h 631"/>
                <a:gd name="T28" fmla="*/ 172 w 296"/>
                <a:gd name="T29" fmla="*/ 8 h 631"/>
                <a:gd name="T30" fmla="*/ 159 w 296"/>
                <a:gd name="T31" fmla="*/ 0 h 631"/>
                <a:gd name="T32" fmla="*/ 151 w 296"/>
                <a:gd name="T33" fmla="*/ 0 h 631"/>
                <a:gd name="T34" fmla="*/ 138 w 296"/>
                <a:gd name="T35" fmla="*/ 1 h 631"/>
                <a:gd name="T36" fmla="*/ 127 w 296"/>
                <a:gd name="T37" fmla="*/ 11 h 631"/>
                <a:gd name="T38" fmla="*/ 114 w 296"/>
                <a:gd name="T39" fmla="*/ 27 h 631"/>
                <a:gd name="T40" fmla="*/ 98 w 296"/>
                <a:gd name="T41" fmla="*/ 75 h 631"/>
                <a:gd name="T42" fmla="*/ 89 w 296"/>
                <a:gd name="T43" fmla="*/ 145 h 631"/>
                <a:gd name="T44" fmla="*/ 89 w 296"/>
                <a:gd name="T45" fmla="*/ 160 h 631"/>
                <a:gd name="T46" fmla="*/ 92 w 296"/>
                <a:gd name="T47" fmla="*/ 253 h 631"/>
                <a:gd name="T48" fmla="*/ 101 w 296"/>
                <a:gd name="T49" fmla="*/ 310 h 631"/>
                <a:gd name="T50" fmla="*/ 105 w 296"/>
                <a:gd name="T51" fmla="*/ 337 h 631"/>
                <a:gd name="T52" fmla="*/ 111 w 296"/>
                <a:gd name="T53" fmla="*/ 400 h 631"/>
                <a:gd name="T54" fmla="*/ 109 w 296"/>
                <a:gd name="T55" fmla="*/ 442 h 631"/>
                <a:gd name="T56" fmla="*/ 105 w 296"/>
                <a:gd name="T57" fmla="*/ 480 h 631"/>
                <a:gd name="T58" fmla="*/ 83 w 296"/>
                <a:gd name="T59" fmla="*/ 542 h 631"/>
                <a:gd name="T60" fmla="*/ 50 w 296"/>
                <a:gd name="T61" fmla="*/ 588 h 631"/>
                <a:gd name="T62" fmla="*/ 15 w 296"/>
                <a:gd name="T63" fmla="*/ 621 h 631"/>
                <a:gd name="T64" fmla="*/ 0 w 296"/>
                <a:gd name="T65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631">
                  <a:moveTo>
                    <a:pt x="0" y="631"/>
                  </a:moveTo>
                  <a:lnTo>
                    <a:pt x="296" y="631"/>
                  </a:lnTo>
                  <a:lnTo>
                    <a:pt x="270" y="612"/>
                  </a:lnTo>
                  <a:lnTo>
                    <a:pt x="232" y="568"/>
                  </a:lnTo>
                  <a:lnTo>
                    <a:pt x="209" y="517"/>
                  </a:lnTo>
                  <a:lnTo>
                    <a:pt x="199" y="467"/>
                  </a:lnTo>
                  <a:lnTo>
                    <a:pt x="198" y="442"/>
                  </a:lnTo>
                  <a:lnTo>
                    <a:pt x="200" y="370"/>
                  </a:lnTo>
                  <a:lnTo>
                    <a:pt x="208" y="279"/>
                  </a:lnTo>
                  <a:lnTo>
                    <a:pt x="213" y="207"/>
                  </a:lnTo>
                  <a:lnTo>
                    <a:pt x="215" y="157"/>
                  </a:lnTo>
                  <a:lnTo>
                    <a:pt x="215" y="132"/>
                  </a:lnTo>
                  <a:lnTo>
                    <a:pt x="205" y="79"/>
                  </a:lnTo>
                  <a:lnTo>
                    <a:pt x="189" y="31"/>
                  </a:lnTo>
                  <a:lnTo>
                    <a:pt x="172" y="8"/>
                  </a:lnTo>
                  <a:lnTo>
                    <a:pt x="159" y="0"/>
                  </a:lnTo>
                  <a:lnTo>
                    <a:pt x="151" y="0"/>
                  </a:lnTo>
                  <a:lnTo>
                    <a:pt x="138" y="1"/>
                  </a:lnTo>
                  <a:lnTo>
                    <a:pt x="127" y="11"/>
                  </a:lnTo>
                  <a:lnTo>
                    <a:pt x="114" y="27"/>
                  </a:lnTo>
                  <a:lnTo>
                    <a:pt x="98" y="75"/>
                  </a:lnTo>
                  <a:lnTo>
                    <a:pt x="89" y="145"/>
                  </a:lnTo>
                  <a:lnTo>
                    <a:pt x="89" y="160"/>
                  </a:lnTo>
                  <a:lnTo>
                    <a:pt x="92" y="253"/>
                  </a:lnTo>
                  <a:lnTo>
                    <a:pt x="101" y="310"/>
                  </a:lnTo>
                  <a:lnTo>
                    <a:pt x="105" y="337"/>
                  </a:lnTo>
                  <a:lnTo>
                    <a:pt x="111" y="400"/>
                  </a:lnTo>
                  <a:lnTo>
                    <a:pt x="109" y="442"/>
                  </a:lnTo>
                  <a:lnTo>
                    <a:pt x="105" y="480"/>
                  </a:lnTo>
                  <a:lnTo>
                    <a:pt x="83" y="542"/>
                  </a:lnTo>
                  <a:lnTo>
                    <a:pt x="50" y="588"/>
                  </a:lnTo>
                  <a:lnTo>
                    <a:pt x="15" y="621"/>
                  </a:lnTo>
                  <a:lnTo>
                    <a:pt x="0" y="6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49" name="Rectangle 38">
              <a:extLst>
                <a:ext uri="{FF2B5EF4-FFF2-40B4-BE49-F238E27FC236}">
                  <a16:creationId xmlns:a16="http://schemas.microsoft.com/office/drawing/2014/main" id="{A01D8DEB-0FF0-1F52-5033-7D1D36A26A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25"/>
              <a:ext cx="123" cy="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0" name="Rectangle 39">
              <a:extLst>
                <a:ext uri="{FF2B5EF4-FFF2-40B4-BE49-F238E27FC236}">
                  <a16:creationId xmlns:a16="http://schemas.microsoft.com/office/drawing/2014/main" id="{85583344-E31F-9B53-BA49-F2986C4A6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37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1" name="Rectangle 40">
              <a:extLst>
                <a:ext uri="{FF2B5EF4-FFF2-40B4-BE49-F238E27FC236}">
                  <a16:creationId xmlns:a16="http://schemas.microsoft.com/office/drawing/2014/main" id="{0B54732F-DA62-6D84-234C-B5C61F540F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6" y="2405"/>
              <a:ext cx="123" cy="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FCF2B3A1-C53D-26F1-EA4D-A259B172C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463"/>
              <a:ext cx="143" cy="91"/>
            </a:xfrm>
            <a:custGeom>
              <a:avLst/>
              <a:gdLst>
                <a:gd name="T0" fmla="*/ 4 w 429"/>
                <a:gd name="T1" fmla="*/ 241 h 274"/>
                <a:gd name="T2" fmla="*/ 0 w 429"/>
                <a:gd name="T3" fmla="*/ 247 h 274"/>
                <a:gd name="T4" fmla="*/ 0 w 429"/>
                <a:gd name="T5" fmla="*/ 252 h 274"/>
                <a:gd name="T6" fmla="*/ 4 w 429"/>
                <a:gd name="T7" fmla="*/ 261 h 274"/>
                <a:gd name="T8" fmla="*/ 19 w 429"/>
                <a:gd name="T9" fmla="*/ 265 h 274"/>
                <a:gd name="T10" fmla="*/ 40 w 429"/>
                <a:gd name="T11" fmla="*/ 268 h 274"/>
                <a:gd name="T12" fmla="*/ 66 w 429"/>
                <a:gd name="T13" fmla="*/ 271 h 274"/>
                <a:gd name="T14" fmla="*/ 68 w 429"/>
                <a:gd name="T15" fmla="*/ 271 h 274"/>
                <a:gd name="T16" fmla="*/ 68 w 429"/>
                <a:gd name="T17" fmla="*/ 271 h 274"/>
                <a:gd name="T18" fmla="*/ 78 w 429"/>
                <a:gd name="T19" fmla="*/ 270 h 274"/>
                <a:gd name="T20" fmla="*/ 95 w 429"/>
                <a:gd name="T21" fmla="*/ 254 h 274"/>
                <a:gd name="T22" fmla="*/ 121 w 429"/>
                <a:gd name="T23" fmla="*/ 210 h 274"/>
                <a:gd name="T24" fmla="*/ 134 w 429"/>
                <a:gd name="T25" fmla="*/ 179 h 274"/>
                <a:gd name="T26" fmla="*/ 130 w 429"/>
                <a:gd name="T27" fmla="*/ 208 h 274"/>
                <a:gd name="T28" fmla="*/ 117 w 429"/>
                <a:gd name="T29" fmla="*/ 274 h 274"/>
                <a:gd name="T30" fmla="*/ 144 w 429"/>
                <a:gd name="T31" fmla="*/ 274 h 274"/>
                <a:gd name="T32" fmla="*/ 172 w 429"/>
                <a:gd name="T33" fmla="*/ 274 h 274"/>
                <a:gd name="T34" fmla="*/ 231 w 429"/>
                <a:gd name="T35" fmla="*/ 274 h 274"/>
                <a:gd name="T36" fmla="*/ 329 w 429"/>
                <a:gd name="T37" fmla="*/ 267 h 274"/>
                <a:gd name="T38" fmla="*/ 363 w 429"/>
                <a:gd name="T39" fmla="*/ 260 h 274"/>
                <a:gd name="T40" fmla="*/ 379 w 429"/>
                <a:gd name="T41" fmla="*/ 255 h 274"/>
                <a:gd name="T42" fmla="*/ 400 w 429"/>
                <a:gd name="T43" fmla="*/ 235 h 274"/>
                <a:gd name="T44" fmla="*/ 405 w 429"/>
                <a:gd name="T45" fmla="*/ 222 h 274"/>
                <a:gd name="T46" fmla="*/ 416 w 429"/>
                <a:gd name="T47" fmla="*/ 164 h 274"/>
                <a:gd name="T48" fmla="*/ 428 w 429"/>
                <a:gd name="T49" fmla="*/ 36 h 274"/>
                <a:gd name="T50" fmla="*/ 429 w 429"/>
                <a:gd name="T51" fmla="*/ 0 h 274"/>
                <a:gd name="T52" fmla="*/ 64 w 429"/>
                <a:gd name="T53" fmla="*/ 0 h 274"/>
                <a:gd name="T54" fmla="*/ 64 w 429"/>
                <a:gd name="T55" fmla="*/ 46 h 274"/>
                <a:gd name="T56" fmla="*/ 48 w 429"/>
                <a:gd name="T57" fmla="*/ 159 h 274"/>
                <a:gd name="T58" fmla="*/ 30 w 429"/>
                <a:gd name="T59" fmla="*/ 208 h 274"/>
                <a:gd name="T60" fmla="*/ 14 w 429"/>
                <a:gd name="T61" fmla="*/ 234 h 274"/>
                <a:gd name="T62" fmla="*/ 4 w 429"/>
                <a:gd name="T63" fmla="*/ 24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9" h="274">
                  <a:moveTo>
                    <a:pt x="4" y="241"/>
                  </a:moveTo>
                  <a:lnTo>
                    <a:pt x="0" y="247"/>
                  </a:lnTo>
                  <a:lnTo>
                    <a:pt x="0" y="252"/>
                  </a:lnTo>
                  <a:lnTo>
                    <a:pt x="4" y="261"/>
                  </a:lnTo>
                  <a:lnTo>
                    <a:pt x="19" y="265"/>
                  </a:lnTo>
                  <a:lnTo>
                    <a:pt x="40" y="268"/>
                  </a:lnTo>
                  <a:lnTo>
                    <a:pt x="66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78" y="270"/>
                  </a:lnTo>
                  <a:lnTo>
                    <a:pt x="95" y="254"/>
                  </a:lnTo>
                  <a:lnTo>
                    <a:pt x="121" y="210"/>
                  </a:lnTo>
                  <a:lnTo>
                    <a:pt x="134" y="179"/>
                  </a:lnTo>
                  <a:lnTo>
                    <a:pt x="130" y="208"/>
                  </a:lnTo>
                  <a:lnTo>
                    <a:pt x="117" y="274"/>
                  </a:lnTo>
                  <a:lnTo>
                    <a:pt x="144" y="274"/>
                  </a:lnTo>
                  <a:lnTo>
                    <a:pt x="172" y="274"/>
                  </a:lnTo>
                  <a:lnTo>
                    <a:pt x="231" y="274"/>
                  </a:lnTo>
                  <a:lnTo>
                    <a:pt x="329" y="267"/>
                  </a:lnTo>
                  <a:lnTo>
                    <a:pt x="363" y="260"/>
                  </a:lnTo>
                  <a:lnTo>
                    <a:pt x="379" y="255"/>
                  </a:lnTo>
                  <a:lnTo>
                    <a:pt x="400" y="235"/>
                  </a:lnTo>
                  <a:lnTo>
                    <a:pt x="405" y="222"/>
                  </a:lnTo>
                  <a:lnTo>
                    <a:pt x="416" y="164"/>
                  </a:lnTo>
                  <a:lnTo>
                    <a:pt x="428" y="36"/>
                  </a:lnTo>
                  <a:lnTo>
                    <a:pt x="429" y="0"/>
                  </a:lnTo>
                  <a:lnTo>
                    <a:pt x="64" y="0"/>
                  </a:lnTo>
                  <a:lnTo>
                    <a:pt x="64" y="46"/>
                  </a:lnTo>
                  <a:lnTo>
                    <a:pt x="48" y="159"/>
                  </a:lnTo>
                  <a:lnTo>
                    <a:pt x="30" y="208"/>
                  </a:lnTo>
                  <a:lnTo>
                    <a:pt x="14" y="234"/>
                  </a:lnTo>
                  <a:lnTo>
                    <a:pt x="4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5337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</TotalTime>
  <Words>429</Words>
  <Application>Microsoft Office PowerPoint</Application>
  <PresentationFormat>와이드스크린</PresentationFormat>
  <Paragraphs>152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-apple-system</vt:lpstr>
      <vt:lpstr>Gowun Batang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KMS5050002</cp:lastModifiedBy>
  <cp:revision>62</cp:revision>
  <dcterms:created xsi:type="dcterms:W3CDTF">2023-02-19T04:40:02Z</dcterms:created>
  <dcterms:modified xsi:type="dcterms:W3CDTF">2023-06-15T00:27:32Z</dcterms:modified>
</cp:coreProperties>
</file>

<file path=docProps/thumbnail.jpeg>
</file>